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5" r:id="rId3"/>
    <p:sldId id="726" r:id="rId4"/>
    <p:sldId id="374" r:id="rId5"/>
    <p:sldId id="689" r:id="rId6"/>
    <p:sldId id="682" r:id="rId7"/>
    <p:sldId id="709" r:id="rId8"/>
    <p:sldId id="710" r:id="rId9"/>
    <p:sldId id="692" r:id="rId10"/>
    <p:sldId id="685" r:id="rId11"/>
    <p:sldId id="697" r:id="rId12"/>
    <p:sldId id="262" r:id="rId13"/>
    <p:sldId id="725" r:id="rId14"/>
    <p:sldId id="294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04A29-C264-4E0E-9EFF-4E9D5B663D8D}" v="23" dt="2024-02-20T16:28:51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37"/>
    <p:restoredTop sz="96654"/>
  </p:normalViewPr>
  <p:slideViewPr>
    <p:cSldViewPr snapToGrid="0">
      <p:cViewPr varScale="1">
        <p:scale>
          <a:sx n="83" d="100"/>
          <a:sy n="83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gel, Jörg" userId="9c72b5e5-9c5a-4f19-87fe-0f2451153a64" providerId="ADAL" clId="{3CA04A29-C264-4E0E-9EFF-4E9D5B663D8D}"/>
    <pc:docChg chg="custSel mod addSld delSld modSld sldOrd">
      <pc:chgData name="Nagel, Jörg" userId="9c72b5e5-9c5a-4f19-87fe-0f2451153a64" providerId="ADAL" clId="{3CA04A29-C264-4E0E-9EFF-4E9D5B663D8D}" dt="2024-02-20T16:43:58.412" v="76"/>
      <pc:docMkLst>
        <pc:docMk/>
      </pc:docMkLst>
      <pc:sldChg chg="del">
        <pc:chgData name="Nagel, Jörg" userId="9c72b5e5-9c5a-4f19-87fe-0f2451153a64" providerId="ADAL" clId="{3CA04A29-C264-4E0E-9EFF-4E9D5B663D8D}" dt="2024-02-07T19:13:32.161" v="6" actId="47"/>
        <pc:sldMkLst>
          <pc:docMk/>
          <pc:sldMk cId="772745733" sldId="260"/>
        </pc:sldMkLst>
      </pc:sldChg>
      <pc:sldChg chg="modSp mod">
        <pc:chgData name="Nagel, Jörg" userId="9c72b5e5-9c5a-4f19-87fe-0f2451153a64" providerId="ADAL" clId="{3CA04A29-C264-4E0E-9EFF-4E9D5B663D8D}" dt="2024-02-20T16:27:48.577" v="59" actId="1076"/>
        <pc:sldMkLst>
          <pc:docMk/>
          <pc:sldMk cId="1390378271" sldId="262"/>
        </pc:sldMkLst>
        <pc:spChg chg="mod">
          <ac:chgData name="Nagel, Jörg" userId="9c72b5e5-9c5a-4f19-87fe-0f2451153a64" providerId="ADAL" clId="{3CA04A29-C264-4E0E-9EFF-4E9D5B663D8D}" dt="2024-02-20T16:27:37.765" v="56" actId="1076"/>
          <ac:spMkLst>
            <pc:docMk/>
            <pc:sldMk cId="1390378271" sldId="262"/>
            <ac:spMk id="4" creationId="{CC967A17-F40B-A803-EED1-12BF946DAB61}"/>
          </ac:spMkLst>
        </pc:spChg>
        <pc:spChg chg="mod">
          <ac:chgData name="Nagel, Jörg" userId="9c72b5e5-9c5a-4f19-87fe-0f2451153a64" providerId="ADAL" clId="{3CA04A29-C264-4E0E-9EFF-4E9D5B663D8D}" dt="2024-02-20T16:27:48.577" v="59" actId="1076"/>
          <ac:spMkLst>
            <pc:docMk/>
            <pc:sldMk cId="1390378271" sldId="262"/>
            <ac:spMk id="5" creationId="{1E27524D-95AE-5798-EDED-BF25F86B9407}"/>
          </ac:spMkLst>
        </pc:spChg>
        <pc:spChg chg="mod">
          <ac:chgData name="Nagel, Jörg" userId="9c72b5e5-9c5a-4f19-87fe-0f2451153a64" providerId="ADAL" clId="{3CA04A29-C264-4E0E-9EFF-4E9D5B663D8D}" dt="2024-02-07T19:18:21.058" v="13" actId="1076"/>
          <ac:spMkLst>
            <pc:docMk/>
            <pc:sldMk cId="1390378271" sldId="262"/>
            <ac:spMk id="6" creationId="{DC63B498-C5E7-FE45-6BEF-B20AEA4B4A7C}"/>
          </ac:spMkLst>
        </pc:spChg>
        <pc:spChg chg="mod">
          <ac:chgData name="Nagel, Jörg" userId="9c72b5e5-9c5a-4f19-87fe-0f2451153a64" providerId="ADAL" clId="{3CA04A29-C264-4E0E-9EFF-4E9D5B663D8D}" dt="2024-02-20T16:27:42.615" v="57" actId="1076"/>
          <ac:spMkLst>
            <pc:docMk/>
            <pc:sldMk cId="1390378271" sldId="262"/>
            <ac:spMk id="7" creationId="{A7C189E3-82E6-9CD7-21A4-4D7B1EF6481A}"/>
          </ac:spMkLst>
        </pc:spChg>
        <pc:spChg chg="mod">
          <ac:chgData name="Nagel, Jörg" userId="9c72b5e5-9c5a-4f19-87fe-0f2451153a64" providerId="ADAL" clId="{3CA04A29-C264-4E0E-9EFF-4E9D5B663D8D}" dt="2024-02-20T16:24:29.601" v="44" actId="1076"/>
          <ac:spMkLst>
            <pc:docMk/>
            <pc:sldMk cId="1390378271" sldId="262"/>
            <ac:spMk id="8" creationId="{38901679-61B0-125E-A2B5-C5BCC354A5CA}"/>
          </ac:spMkLst>
        </pc:spChg>
        <pc:spChg chg="mod">
          <ac:chgData name="Nagel, Jörg" userId="9c72b5e5-9c5a-4f19-87fe-0f2451153a64" providerId="ADAL" clId="{3CA04A29-C264-4E0E-9EFF-4E9D5B663D8D}" dt="2024-02-20T16:27:31.577" v="54" actId="1076"/>
          <ac:spMkLst>
            <pc:docMk/>
            <pc:sldMk cId="1390378271" sldId="262"/>
            <ac:spMk id="9" creationId="{AD10C5EE-5EF0-4BF8-988C-AE445BD7D349}"/>
          </ac:spMkLst>
        </pc:spChg>
        <pc:spChg chg="mod">
          <ac:chgData name="Nagel, Jörg" userId="9c72b5e5-9c5a-4f19-87fe-0f2451153a64" providerId="ADAL" clId="{3CA04A29-C264-4E0E-9EFF-4E9D5B663D8D}" dt="2024-02-20T16:27:12.739" v="51" actId="1076"/>
          <ac:spMkLst>
            <pc:docMk/>
            <pc:sldMk cId="1390378271" sldId="262"/>
            <ac:spMk id="10" creationId="{1848A00A-438E-F43B-B8FB-020D10F2C1FB}"/>
          </ac:spMkLst>
        </pc:spChg>
        <pc:spChg chg="mod">
          <ac:chgData name="Nagel, Jörg" userId="9c72b5e5-9c5a-4f19-87fe-0f2451153a64" providerId="ADAL" clId="{3CA04A29-C264-4E0E-9EFF-4E9D5B663D8D}" dt="2024-02-20T16:24:44.197" v="45" actId="1076"/>
          <ac:spMkLst>
            <pc:docMk/>
            <pc:sldMk cId="1390378271" sldId="262"/>
            <ac:spMk id="11" creationId="{A8995FEE-8BE2-1E90-3027-9F8F035BBFF9}"/>
          </ac:spMkLst>
        </pc:spChg>
        <pc:spChg chg="mod">
          <ac:chgData name="Nagel, Jörg" userId="9c72b5e5-9c5a-4f19-87fe-0f2451153a64" providerId="ADAL" clId="{3CA04A29-C264-4E0E-9EFF-4E9D5B663D8D}" dt="2024-02-20T16:27:45.406" v="58" actId="1076"/>
          <ac:spMkLst>
            <pc:docMk/>
            <pc:sldMk cId="1390378271" sldId="262"/>
            <ac:spMk id="14" creationId="{4AD39F38-D7C2-54DB-2792-D0A26AC59E6F}"/>
          </ac:spMkLst>
        </pc:spChg>
      </pc:sldChg>
      <pc:sldChg chg="del">
        <pc:chgData name="Nagel, Jörg" userId="9c72b5e5-9c5a-4f19-87fe-0f2451153a64" providerId="ADAL" clId="{3CA04A29-C264-4E0E-9EFF-4E9D5B663D8D}" dt="2024-02-07T19:13:25.681" v="1" actId="47"/>
        <pc:sldMkLst>
          <pc:docMk/>
          <pc:sldMk cId="0" sldId="270"/>
        </pc:sldMkLst>
      </pc:sldChg>
      <pc:sldChg chg="del">
        <pc:chgData name="Nagel, Jörg" userId="9c72b5e5-9c5a-4f19-87fe-0f2451153a64" providerId="ADAL" clId="{3CA04A29-C264-4E0E-9EFF-4E9D5B663D8D}" dt="2024-02-07T19:13:43.106" v="8" actId="47"/>
        <pc:sldMkLst>
          <pc:docMk/>
          <pc:sldMk cId="3019096113" sldId="274"/>
        </pc:sldMkLst>
      </pc:sldChg>
      <pc:sldChg chg="del">
        <pc:chgData name="Nagel, Jörg" userId="9c72b5e5-9c5a-4f19-87fe-0f2451153a64" providerId="ADAL" clId="{3CA04A29-C264-4E0E-9EFF-4E9D5B663D8D}" dt="2024-02-07T19:13:26.533" v="2" actId="47"/>
        <pc:sldMkLst>
          <pc:docMk/>
          <pc:sldMk cId="783849953" sldId="280"/>
        </pc:sldMkLst>
      </pc:sldChg>
      <pc:sldChg chg="del">
        <pc:chgData name="Nagel, Jörg" userId="9c72b5e5-9c5a-4f19-87fe-0f2451153a64" providerId="ADAL" clId="{3CA04A29-C264-4E0E-9EFF-4E9D5B663D8D}" dt="2024-02-07T19:13:27.180" v="3" actId="47"/>
        <pc:sldMkLst>
          <pc:docMk/>
          <pc:sldMk cId="1151002573" sldId="281"/>
        </pc:sldMkLst>
      </pc:sldChg>
      <pc:sldChg chg="del">
        <pc:chgData name="Nagel, Jörg" userId="9c72b5e5-9c5a-4f19-87fe-0f2451153a64" providerId="ADAL" clId="{3CA04A29-C264-4E0E-9EFF-4E9D5B663D8D}" dt="2024-02-07T19:13:27.881" v="4" actId="47"/>
        <pc:sldMkLst>
          <pc:docMk/>
          <pc:sldMk cId="1286259726" sldId="282"/>
        </pc:sldMkLst>
      </pc:sldChg>
      <pc:sldChg chg="del">
        <pc:chgData name="Nagel, Jörg" userId="9c72b5e5-9c5a-4f19-87fe-0f2451153a64" providerId="ADAL" clId="{3CA04A29-C264-4E0E-9EFF-4E9D5B663D8D}" dt="2024-02-07T19:13:28.694" v="5" actId="47"/>
        <pc:sldMkLst>
          <pc:docMk/>
          <pc:sldMk cId="3668883106" sldId="283"/>
        </pc:sldMkLst>
      </pc:sldChg>
      <pc:sldChg chg="addSp delSp modSp mod ord delAnim modAnim">
        <pc:chgData name="Nagel, Jörg" userId="9c72b5e5-9c5a-4f19-87fe-0f2451153a64" providerId="ADAL" clId="{3CA04A29-C264-4E0E-9EFF-4E9D5B663D8D}" dt="2024-02-20T16:23:10.457" v="38"/>
        <pc:sldMkLst>
          <pc:docMk/>
          <pc:sldMk cId="110052315" sldId="285"/>
        </pc:sldMkLst>
        <pc:grpChg chg="del">
          <ac:chgData name="Nagel, Jörg" userId="9c72b5e5-9c5a-4f19-87fe-0f2451153a64" providerId="ADAL" clId="{3CA04A29-C264-4E0E-9EFF-4E9D5B663D8D}" dt="2024-02-20T16:21:14.410" v="15" actId="478"/>
          <ac:grpSpMkLst>
            <pc:docMk/>
            <pc:sldMk cId="110052315" sldId="285"/>
            <ac:grpSpMk id="15" creationId="{49E8AD8E-90FB-A706-6B91-17A6E006B401}"/>
          </ac:grpSpMkLst>
        </pc:grpChg>
        <pc:grpChg chg="del mod">
          <ac:chgData name="Nagel, Jörg" userId="9c72b5e5-9c5a-4f19-87fe-0f2451153a64" providerId="ADAL" clId="{3CA04A29-C264-4E0E-9EFF-4E9D5B663D8D}" dt="2024-02-20T16:21:16.357" v="16" actId="478"/>
          <ac:grpSpMkLst>
            <pc:docMk/>
            <pc:sldMk cId="110052315" sldId="285"/>
            <ac:grpSpMk id="18" creationId="{2444E4FC-F70F-BD68-E481-56BA2CEA5A53}"/>
          </ac:grpSpMkLst>
        </pc:grpChg>
        <pc:picChg chg="add mod">
          <ac:chgData name="Nagel, Jörg" userId="9c72b5e5-9c5a-4f19-87fe-0f2451153a64" providerId="ADAL" clId="{3CA04A29-C264-4E0E-9EFF-4E9D5B663D8D}" dt="2024-02-20T16:22:11.980" v="36" actId="1076"/>
          <ac:picMkLst>
            <pc:docMk/>
            <pc:sldMk cId="110052315" sldId="285"/>
            <ac:picMk id="1026" creationId="{5834918B-6CB1-454E-B8CF-BF43D0949A2A}"/>
          </ac:picMkLst>
        </pc:picChg>
      </pc:sldChg>
      <pc:sldChg chg="del">
        <pc:chgData name="Nagel, Jörg" userId="9c72b5e5-9c5a-4f19-87fe-0f2451153a64" providerId="ADAL" clId="{3CA04A29-C264-4E0E-9EFF-4E9D5B663D8D}" dt="2024-02-07T19:13:40.177" v="7" actId="47"/>
        <pc:sldMkLst>
          <pc:docMk/>
          <pc:sldMk cId="2815174280" sldId="293"/>
        </pc:sldMkLst>
      </pc:sldChg>
      <pc:sldChg chg="del">
        <pc:chgData name="Nagel, Jörg" userId="9c72b5e5-9c5a-4f19-87fe-0f2451153a64" providerId="ADAL" clId="{3CA04A29-C264-4E0E-9EFF-4E9D5B663D8D}" dt="2024-02-07T19:13:59.752" v="9" actId="47"/>
        <pc:sldMkLst>
          <pc:docMk/>
          <pc:sldMk cId="3643438097" sldId="378"/>
        </pc:sldMkLst>
      </pc:sldChg>
      <pc:sldChg chg="del">
        <pc:chgData name="Nagel, Jörg" userId="9c72b5e5-9c5a-4f19-87fe-0f2451153a64" providerId="ADAL" clId="{3CA04A29-C264-4E0E-9EFF-4E9D5B663D8D}" dt="2024-02-07T19:15:15.919" v="10" actId="47"/>
        <pc:sldMkLst>
          <pc:docMk/>
          <pc:sldMk cId="3894939270" sldId="723"/>
        </pc:sldMkLst>
      </pc:sldChg>
      <pc:sldChg chg="ord">
        <pc:chgData name="Nagel, Jörg" userId="9c72b5e5-9c5a-4f19-87fe-0f2451153a64" providerId="ADAL" clId="{3CA04A29-C264-4E0E-9EFF-4E9D5B663D8D}" dt="2024-02-20T16:23:41.757" v="40"/>
        <pc:sldMkLst>
          <pc:docMk/>
          <pc:sldMk cId="353842008" sldId="725"/>
        </pc:sldMkLst>
      </pc:sldChg>
      <pc:sldChg chg="addSp delSp modSp new mod">
        <pc:chgData name="Nagel, Jörg" userId="9c72b5e5-9c5a-4f19-87fe-0f2451153a64" providerId="ADAL" clId="{3CA04A29-C264-4E0E-9EFF-4E9D5B663D8D}" dt="2024-02-20T16:29:33.550" v="75" actId="1076"/>
        <pc:sldMkLst>
          <pc:docMk/>
          <pc:sldMk cId="1210551998" sldId="726"/>
        </pc:sldMkLst>
        <pc:spChg chg="del">
          <ac:chgData name="Nagel, Jörg" userId="9c72b5e5-9c5a-4f19-87fe-0f2451153a64" providerId="ADAL" clId="{3CA04A29-C264-4E0E-9EFF-4E9D5B663D8D}" dt="2024-02-20T16:28:30.819" v="62" actId="478"/>
          <ac:spMkLst>
            <pc:docMk/>
            <pc:sldMk cId="1210551998" sldId="726"/>
            <ac:spMk id="2" creationId="{AE210798-3ED7-B5E2-F32F-2F698B594A34}"/>
          </ac:spMkLst>
        </pc:spChg>
        <pc:spChg chg="del">
          <ac:chgData name="Nagel, Jörg" userId="9c72b5e5-9c5a-4f19-87fe-0f2451153a64" providerId="ADAL" clId="{3CA04A29-C264-4E0E-9EFF-4E9D5B663D8D}" dt="2024-02-20T16:28:26.782" v="61" actId="478"/>
          <ac:spMkLst>
            <pc:docMk/>
            <pc:sldMk cId="1210551998" sldId="726"/>
            <ac:spMk id="3" creationId="{8196DB0C-5E27-54F5-7608-31AFD0C2103A}"/>
          </ac:spMkLst>
        </pc:spChg>
        <pc:picChg chg="add del mod">
          <ac:chgData name="Nagel, Jörg" userId="9c72b5e5-9c5a-4f19-87fe-0f2451153a64" providerId="ADAL" clId="{3CA04A29-C264-4E0E-9EFF-4E9D5B663D8D}" dt="2024-02-20T16:29:00.462" v="71" actId="478"/>
          <ac:picMkLst>
            <pc:docMk/>
            <pc:sldMk cId="1210551998" sldId="726"/>
            <ac:picMk id="5" creationId="{FC5B1B1D-B95A-C1D6-F694-7684AFCAB073}"/>
          </ac:picMkLst>
        </pc:picChg>
        <pc:picChg chg="add mod">
          <ac:chgData name="Nagel, Jörg" userId="9c72b5e5-9c5a-4f19-87fe-0f2451153a64" providerId="ADAL" clId="{3CA04A29-C264-4E0E-9EFF-4E9D5B663D8D}" dt="2024-02-20T16:29:33.550" v="75" actId="1076"/>
          <ac:picMkLst>
            <pc:docMk/>
            <pc:sldMk cId="1210551998" sldId="726"/>
            <ac:picMk id="7" creationId="{EC279A12-60B5-3780-D9B6-084174B0E2A6}"/>
          </ac:picMkLst>
        </pc:picChg>
      </pc:sldChg>
      <pc:sldChg chg="del">
        <pc:chgData name="Nagel, Jörg" userId="9c72b5e5-9c5a-4f19-87fe-0f2451153a64" providerId="ADAL" clId="{3CA04A29-C264-4E0E-9EFF-4E9D5B663D8D}" dt="2024-02-07T19:13:24.183" v="0" actId="47"/>
        <pc:sldMkLst>
          <pc:docMk/>
          <pc:sldMk cId="0" sldId="7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7197B-2A1F-DD44-AAF8-20A126C8470E}" type="datetimeFigureOut">
              <a:rPr lang="nl-BE" smtClean="0"/>
              <a:t>20/02/2024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B4F65-8002-DE40-A319-C797C5BE66A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818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0F72A-F88B-1941-913C-49D8040D9374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9580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0F72A-F88B-1941-913C-49D8040D9374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378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0F72A-F88B-1941-913C-49D8040D9374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9437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0F72A-F88B-1941-913C-49D8040D9374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2539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E0D16-EEB6-7AFD-6778-5AC36BC78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2A5848-6EFC-8654-25B2-0E356F569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428F72-98BB-1C22-C5C3-181EF1A8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C284-A73D-AC4C-87B0-97928873E153}" type="datetimeFigureOut">
              <a:rPr lang="nl-BE" smtClean="0"/>
              <a:t>20/02/2024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C070E4-8B61-480A-EC7F-9916EEFA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8F42D8-1C25-1E00-4C6D-E4B11714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CE95-28E4-0247-A864-A02B74CEE4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18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D428C-DC25-1FD3-1547-5C680B40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965B7CD-6223-83D6-7EE5-F2E018679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231643-9F4E-C104-C90C-C2699D8D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C284-A73D-AC4C-87B0-97928873E153}" type="datetimeFigureOut">
              <a:rPr lang="nl-BE" smtClean="0"/>
              <a:t>20/02/2024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AF83B4-679E-6C33-6EA1-CA04EFB0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B8F84F-6EC3-CF32-68FD-78F82887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CE95-28E4-0247-A864-A02B74CEE4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635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6FBADCA-A6D9-7E0E-0387-371F44437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99B9043-4483-9DB9-2164-882A1DD68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6F50F9-3DD0-CBE3-8CC6-A0FEF115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C284-A73D-AC4C-87B0-97928873E153}" type="datetimeFigureOut">
              <a:rPr lang="nl-BE" smtClean="0"/>
              <a:t>20/02/2024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72FFD8-40A2-86F1-D648-815C24CA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23F3E1-D7E8-5EEF-C831-0AEFB1AF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CE95-28E4-0247-A864-A02B74CEE4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66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A520-0DF6-904A-BD37-F104C28A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5C3B5-C293-F645-8DFA-EE6E82B9B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FE2BA-6D05-0548-8630-DA36129C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4A8D-2797-9240-BA3A-247CE63224D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0487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F4D17-6A77-E1F0-62CD-E271CD38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8A8B09-0098-FE54-3EAC-741F09EF3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E8FBC0-DE3F-DA91-EB34-315754DFE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C284-A73D-AC4C-87B0-97928873E153}" type="datetimeFigureOut">
              <a:rPr lang="nl-BE" smtClean="0"/>
              <a:t>20/02/2024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725171-8543-789B-E73C-9C7C68E1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D29B15-E8B6-6E2B-A122-535BB1B75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CE95-28E4-0247-A864-A02B74CEE4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615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5AAA0-253B-27BD-704C-8C9C91E1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89297A-E0F0-6CE9-8516-EE38D1930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27979F-115E-B1CC-C52D-E75F1B1C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C284-A73D-AC4C-87B0-97928873E153}" type="datetimeFigureOut">
              <a:rPr lang="nl-BE" smtClean="0"/>
              <a:t>20/02/2024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D7D61E-150E-ED5E-653C-CA039BB1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5B9609-C025-FAEE-B334-E3089C94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CE95-28E4-0247-A864-A02B74CEE4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324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71D0E-6BCF-E2A3-5512-6D3CEFEC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390494-3A4C-C2BB-2E23-F4B137532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3EA4CD1-1FB4-5B40-F5A5-C623BB694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7C77CC0-7BE0-FD2F-9FA5-C0EB8826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C284-A73D-AC4C-87B0-97928873E153}" type="datetimeFigureOut">
              <a:rPr lang="nl-BE" smtClean="0"/>
              <a:t>20/02/2024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D2FC182-136F-E5D5-F38E-1826E7D83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66DA9A-8AE2-CBD2-0378-AE5F170D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CE95-28E4-0247-A864-A02B74CEE4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86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15120-5D26-0E81-0B70-D16BE6BBD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BA2342-97ED-442C-9283-52A19BBF7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473CCE-CB9B-1E44-1D15-ED583D577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973AAA-E68A-BA8B-264D-F50C68E7A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7BE5D42-E39F-6EF4-E10E-C72B7C387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7259BA1-62B5-F7A4-2214-64DDDC68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C284-A73D-AC4C-87B0-97928873E153}" type="datetimeFigureOut">
              <a:rPr lang="nl-BE" smtClean="0"/>
              <a:t>20/02/2024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F2A34B7-B248-D25F-EF9D-70B574E7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84A1AD2-45C0-3338-2F74-0C0F64B9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CE95-28E4-0247-A864-A02B74CEE4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229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EFE20-13A4-639C-0390-68A90BC8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615DDD-BC9D-3986-614C-537F115A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C284-A73D-AC4C-87B0-97928873E153}" type="datetimeFigureOut">
              <a:rPr lang="nl-BE" smtClean="0"/>
              <a:t>20/02/2024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62FEA9-A94E-C98F-C1B8-FBBD5931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643AB9A-0B1A-57AC-3260-E10B790C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CE95-28E4-0247-A864-A02B74CEE4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534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E7508BF-281C-164F-489E-2EAECC31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C284-A73D-AC4C-87B0-97928873E153}" type="datetimeFigureOut">
              <a:rPr lang="nl-BE" smtClean="0"/>
              <a:t>20/02/2024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0B8B753-8F07-A05A-1331-60E61A6C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C9BA75-AD38-1BD1-F2C1-56F42C65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CE95-28E4-0247-A864-A02B74CEE4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826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54F65-6D35-37E8-ED91-350030AA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711414-0501-E136-2906-84D4F408F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FF1E9C-FD8D-BB3F-6021-B988B64F0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20A8D4-EDFD-4896-E400-84FC9A19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C284-A73D-AC4C-87B0-97928873E153}" type="datetimeFigureOut">
              <a:rPr lang="nl-BE" smtClean="0"/>
              <a:t>20/02/2024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6426122-9FA1-9D8A-6772-D34A6105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8392A8-68EC-F9FB-87A2-69A67052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CE95-28E4-0247-A864-A02B74CEE4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59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E4B9A-6650-EBCB-4786-DC56DE74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347AD44-D7EF-A8DA-9C2A-6D7654D0C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3EA41C-910C-C6A9-56CD-6B06E5B16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3172C4-2931-DE62-2A6C-383EC31D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C284-A73D-AC4C-87B0-97928873E153}" type="datetimeFigureOut">
              <a:rPr lang="nl-BE" smtClean="0"/>
              <a:t>20/02/2024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0AC8F25-AE71-6427-46E2-903A6345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C2CDFD-289A-DD80-D6CB-61C292C4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CE95-28E4-0247-A864-A02B74CEE4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978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58EF774-4BB1-B414-5F16-08A869C0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E4046D-BB38-95D2-5096-9F397E0B0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E512C0-63FD-49D9-0675-D26E4D84B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8C284-A73D-AC4C-87B0-97928873E153}" type="datetimeFigureOut">
              <a:rPr lang="nl-BE" smtClean="0"/>
              <a:t>20/02/2024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AAD799-77C8-D039-802E-81EBAFDB8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256C70-077C-8338-CFF9-A55D5B72C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ACE95-28E4-0247-A864-A02B74CEE4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532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zzg-hsf.be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rotaryclubsfordevelopment.org/nl" TargetMode="External"/><Relationship Id="rId5" Type="http://schemas.openxmlformats.org/officeDocument/2006/relationships/hyperlink" Target="https://www.espoir-en-tete.be/nl/home-nl/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www.anah-nvsg.be/nl/" TargetMode="Externa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gistel.rotary2130.org/nl/content/news/show/11475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gent-zuid.rotary2130.org/nl/content/news/show/12611" TargetMode="External"/><Relationship Id="rId5" Type="http://schemas.openxmlformats.org/officeDocument/2006/relationships/hyperlink" Target="https://kortrijk-groeninghe.rotary2130.org/nl/content/news/show/11533?limit=200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www.river-cleanup.org/" TargetMode="Externa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maps/d/u/1/viewer?ll=51.07836938077328%2C3.439616092827462&amp;z=10&amp;mid=17odEG2B_6oB7e4u8K3olmlCFtGOeBK3g" TargetMode="External"/><Relationship Id="rId13" Type="http://schemas.openxmlformats.org/officeDocument/2006/relationships/hyperlink" Target="https://www.endpolio.org/" TargetMode="External"/><Relationship Id="rId3" Type="http://schemas.openxmlformats.org/officeDocument/2006/relationships/hyperlink" Target="https://drive.google.com/file/d/1pdw9-fglyKURIhxBm38n6DuzT0EVgoYA/view?usp=sharing" TargetMode="External"/><Relationship Id="rId7" Type="http://schemas.openxmlformats.org/officeDocument/2006/relationships/hyperlink" Target="https://rotary2130.org/nl/" TargetMode="External"/><Relationship Id="rId12" Type="http://schemas.openxmlformats.org/officeDocument/2006/relationships/hyperlink" Target="https://www.rotary.org/en/about-rotary/rotary-foundation" TargetMode="External"/><Relationship Id="rId2" Type="http://schemas.openxmlformats.org/officeDocument/2006/relationships/hyperlink" Target="https://www.rotary.org/en/about-rotary/membersh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.rotary.org/en/guiding-principles" TargetMode="External"/><Relationship Id="rId11" Type="http://schemas.openxmlformats.org/officeDocument/2006/relationships/hyperlink" Target="https://www.rotary.org/en/our-programs/youth-programs" TargetMode="External"/><Relationship Id="rId5" Type="http://schemas.openxmlformats.org/officeDocument/2006/relationships/hyperlink" Target="http://rotarycontact.rotarybeluxservices.org/" TargetMode="External"/><Relationship Id="rId15" Type="http://schemas.openxmlformats.org/officeDocument/2006/relationships/hyperlink" Target="https://rotary2130.org/nl/agenda/other-clubs?criteria%5BendsAt%5D=latest" TargetMode="External"/><Relationship Id="rId10" Type="http://schemas.openxmlformats.org/officeDocument/2006/relationships/hyperlink" Target="https://www.rotary.nl/alphenaandenrijn/" TargetMode="External"/><Relationship Id="rId4" Type="http://schemas.openxmlformats.org/officeDocument/2006/relationships/hyperlink" Target="https://gent-noord.rotary2130.org/nl" TargetMode="External"/><Relationship Id="rId9" Type="http://schemas.openxmlformats.org/officeDocument/2006/relationships/hyperlink" Target="https://www.rotary.org/en" TargetMode="External"/><Relationship Id="rId14" Type="http://schemas.openxmlformats.org/officeDocument/2006/relationships/hyperlink" Target="https://rotary2130.org/nl/content/various/show/1098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png"/><Relationship Id="rId7" Type="http://schemas.openxmlformats.org/officeDocument/2006/relationships/hyperlink" Target="https://rotary2130.org/nl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rotary2140.org/nl/" TargetMode="External"/><Relationship Id="rId5" Type="http://schemas.openxmlformats.org/officeDocument/2006/relationships/hyperlink" Target="https://rotary2150.org/nl/" TargetMode="External"/><Relationship Id="rId10" Type="http://schemas.openxmlformats.org/officeDocument/2006/relationships/hyperlink" Target="http://www.rotarybelux.org/" TargetMode="External"/><Relationship Id="rId4" Type="http://schemas.openxmlformats.org/officeDocument/2006/relationships/hyperlink" Target="https://rotary2160.org/nl/" TargetMode="Externa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my.rotary.org/en/annual-fund" TargetMode="External"/><Relationship Id="rId7" Type="http://schemas.openxmlformats.org/officeDocument/2006/relationships/hyperlink" Target="https://www.rotary.org/en/endowment-fund-financial-report-2021-22#:~:text=For%20Rotary%20year%202021%2D22%2C%20spendable%20earnings%20totaled%20%2427.3%20million,million%20for%20general%20administration%20expenses.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rotary.org/en/our-programs/peace-fellowships" TargetMode="External"/><Relationship Id="rId11" Type="http://schemas.openxmlformats.org/officeDocument/2006/relationships/hyperlink" Target="https://www.charitynavigator.org/index.cfm" TargetMode="External"/><Relationship Id="rId5" Type="http://schemas.openxmlformats.org/officeDocument/2006/relationships/hyperlink" Target="https://polioeradication.org/polio-today/polio-now/wild-poliovirus-list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www.rotary.org/en/our-causes/ending-polio" TargetMode="Externa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gced.org/" TargetMode="External"/><Relationship Id="rId13" Type="http://schemas.openxmlformats.org/officeDocument/2006/relationships/hyperlink" Target="http://www.ragfamsafe.org/" TargetMode="External"/><Relationship Id="rId18" Type="http://schemas.openxmlformats.org/officeDocument/2006/relationships/hyperlink" Target="http://adrag.org/" TargetMode="External"/><Relationship Id="rId26" Type="http://schemas.openxmlformats.org/officeDocument/2006/relationships/hyperlink" Target="https://ram-global.org/" TargetMode="External"/><Relationship Id="rId3" Type="http://schemas.openxmlformats.org/officeDocument/2006/relationships/hyperlink" Target="http://www.wasrag.org/" TargetMode="External"/><Relationship Id="rId21" Type="http://schemas.openxmlformats.org/officeDocument/2006/relationships/hyperlink" Target="http://www.rag-diabetes.org/" TargetMode="External"/><Relationship Id="rId7" Type="http://schemas.openxmlformats.org/officeDocument/2006/relationships/hyperlink" Target="http://www.litrag.org/" TargetMode="External"/><Relationship Id="rId12" Type="http://schemas.openxmlformats.org/officeDocument/2006/relationships/hyperlink" Target="http://foodplantsolutions.org/" TargetMode="External"/><Relationship Id="rId17" Type="http://schemas.openxmlformats.org/officeDocument/2006/relationships/hyperlink" Target="http://www.rag-ap.org/" TargetMode="External"/><Relationship Id="rId25" Type="http://schemas.openxmlformats.org/officeDocument/2006/relationships/hyperlink" Target="https://ragforhepatitiseradication.com/" TargetMode="External"/><Relationship Id="rId2" Type="http://schemas.openxmlformats.org/officeDocument/2006/relationships/hyperlink" Target="https://www.ragmhh.org/" TargetMode="External"/><Relationship Id="rId16" Type="http://schemas.openxmlformats.org/officeDocument/2006/relationships/hyperlink" Target="http://ragas.online/" TargetMode="External"/><Relationship Id="rId20" Type="http://schemas.openxmlformats.org/officeDocument/2006/relationships/hyperlink" Target="http://ourblooddrive.org/" TargetMode="External"/><Relationship Id="rId29" Type="http://schemas.openxmlformats.org/officeDocument/2006/relationships/hyperlink" Target="https://rotarypoliosurvivors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aghphc.org/" TargetMode="External"/><Relationship Id="rId11" Type="http://schemas.openxmlformats.org/officeDocument/2006/relationships/hyperlink" Target="https://www.esrag.org/" TargetMode="External"/><Relationship Id="rId24" Type="http://schemas.openxmlformats.org/officeDocument/2006/relationships/hyperlink" Target="http://www.ifrahl.org/" TargetMode="External"/><Relationship Id="rId5" Type="http://schemas.openxmlformats.org/officeDocument/2006/relationships/hyperlink" Target="https://rotaryrmch.org/" TargetMode="External"/><Relationship Id="rId15" Type="http://schemas.openxmlformats.org/officeDocument/2006/relationships/hyperlink" Target="https://www.ragforrefugees.org/" TargetMode="External"/><Relationship Id="rId23" Type="http://schemas.openxmlformats.org/officeDocument/2006/relationships/hyperlink" Target="http://www.hewrag.org/" TargetMode="External"/><Relationship Id="rId28" Type="http://schemas.openxmlformats.org/officeDocument/2006/relationships/hyperlink" Target="http://rotary-ragmsa.org/" TargetMode="External"/><Relationship Id="rId10" Type="http://schemas.openxmlformats.org/officeDocument/2006/relationships/hyperlink" Target="http://www.rag4es.org/" TargetMode="External"/><Relationship Id="rId19" Type="http://schemas.openxmlformats.org/officeDocument/2006/relationships/hyperlink" Target="http://www.rag4bp.org/" TargetMode="External"/><Relationship Id="rId4" Type="http://schemas.openxmlformats.org/officeDocument/2006/relationships/hyperlink" Target="http://www.rag4clubfoot.org/" TargetMode="External"/><Relationship Id="rId9" Type="http://schemas.openxmlformats.org/officeDocument/2006/relationships/hyperlink" Target="http://www.dna-rag.com/" TargetMode="External"/><Relationship Id="rId14" Type="http://schemas.openxmlformats.org/officeDocument/2006/relationships/hyperlink" Target="http://www.rotarianactiongroupforpeace.org/" TargetMode="External"/><Relationship Id="rId22" Type="http://schemas.openxmlformats.org/officeDocument/2006/relationships/hyperlink" Target="http://www.rfha.org/" TargetMode="External"/><Relationship Id="rId27" Type="http://schemas.openxmlformats.org/officeDocument/2006/relationships/hyperlink" Target="http://ragonmentalhealth.org/" TargetMode="External"/><Relationship Id="rId30" Type="http://schemas.openxmlformats.org/officeDocument/2006/relationships/hyperlink" Target="https://my.rotary.org/en/take-action/empower-leaders/rotary-action-groups" TargetMode="Externa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hyperlink" Target="https://ifdpr.pro/" TargetMode="External"/><Relationship Id="rId21" Type="http://schemas.openxmlformats.org/officeDocument/2006/relationships/hyperlink" Target="https://www.facebook.com/groups/cruisingrotariansfellowship/" TargetMode="External"/><Relationship Id="rId42" Type="http://schemas.openxmlformats.org/officeDocument/2006/relationships/hyperlink" Target="http://www.igfr-international.com/" TargetMode="External"/><Relationship Id="rId47" Type="http://schemas.openxmlformats.org/officeDocument/2006/relationships/hyperlink" Target="http://www.rotarianhomeexchange.com/" TargetMode="External"/><Relationship Id="rId63" Type="http://schemas.openxmlformats.org/officeDocument/2006/relationships/hyperlink" Target="https://www.facebook.com/groups/rotarianveteranfellowship" TargetMode="External"/><Relationship Id="rId68" Type="http://schemas.openxmlformats.org/officeDocument/2006/relationships/hyperlink" Target="http://www.pdgsfellowship.org/" TargetMode="External"/><Relationship Id="rId84" Type="http://schemas.openxmlformats.org/officeDocument/2006/relationships/hyperlink" Target="http://www.shootingsportrotarians.org/" TargetMode="External"/><Relationship Id="rId89" Type="http://schemas.openxmlformats.org/officeDocument/2006/relationships/hyperlink" Target="http://www.surfersunite.org/" TargetMode="External"/><Relationship Id="rId16" Type="http://schemas.openxmlformats.org/officeDocument/2006/relationships/hyperlink" Target="http://www3.sympatico.ca/brian.clark" TargetMode="External"/><Relationship Id="rId11" Type="http://schemas.openxmlformats.org/officeDocument/2006/relationships/hyperlink" Target="http://www.rotarybrew.org/" TargetMode="External"/><Relationship Id="rId32" Type="http://schemas.openxmlformats.org/officeDocument/2006/relationships/hyperlink" Target="http://rade.fontoj.net/" TargetMode="External"/><Relationship Id="rId37" Type="http://schemas.openxmlformats.org/officeDocument/2006/relationships/hyperlink" Target="http://www.iffr.org/" TargetMode="External"/><Relationship Id="rId53" Type="http://schemas.openxmlformats.org/officeDocument/2006/relationships/hyperlink" Target="http://www.rotaryjazz.com/" TargetMode="External"/><Relationship Id="rId58" Type="http://schemas.openxmlformats.org/officeDocument/2006/relationships/hyperlink" Target="https://rotarylgbt.org/" TargetMode="External"/><Relationship Id="rId74" Type="http://schemas.openxmlformats.org/officeDocument/2006/relationships/hyperlink" Target="http://www.rvfrinternational.com/" TargetMode="External"/><Relationship Id="rId79" Type="http://schemas.openxmlformats.org/officeDocument/2006/relationships/hyperlink" Target="http://www.rotaryonstamps.org/" TargetMode="External"/><Relationship Id="rId102" Type="http://schemas.openxmlformats.org/officeDocument/2006/relationships/hyperlink" Target="http://www.rotarianyoga.org/" TargetMode="External"/><Relationship Id="rId5" Type="http://schemas.openxmlformats.org/officeDocument/2006/relationships/hyperlink" Target="http://www.achafr.eu/" TargetMode="External"/><Relationship Id="rId90" Type="http://schemas.openxmlformats.org/officeDocument/2006/relationships/hyperlink" Target="http://www.facebook.com/Table-Tennis-Fellowship-of-Rotarians-1130180430367736" TargetMode="External"/><Relationship Id="rId95" Type="http://schemas.openxmlformats.org/officeDocument/2006/relationships/hyperlink" Target="https://www.facebook.com/Rotary-Fellowship-Of-Urban-Gardening-106632221532172/" TargetMode="External"/><Relationship Id="rId22" Type="http://schemas.openxmlformats.org/officeDocument/2006/relationships/hyperlink" Target="http://frach.org/" TargetMode="External"/><Relationship Id="rId27" Type="http://schemas.openxmlformats.org/officeDocument/2006/relationships/hyperlink" Target="http://www.rotarianeclubfellowship.org/" TargetMode="External"/><Relationship Id="rId43" Type="http://schemas.openxmlformats.org/officeDocument/2006/relationships/hyperlink" Target="http://www.wfrg.org/" TargetMode="External"/><Relationship Id="rId48" Type="http://schemas.openxmlformats.org/officeDocument/2006/relationships/hyperlink" Target="https://www.facebook.com/groups/224273404669925" TargetMode="External"/><Relationship Id="rId64" Type="http://schemas.openxmlformats.org/officeDocument/2006/relationships/hyperlink" Target="http://www.ifmr.org/" TargetMode="External"/><Relationship Id="rId69" Type="http://schemas.openxmlformats.org/officeDocument/2006/relationships/hyperlink" Target="https://www.facebook.com/Rotary-Peace-Fellowship-Alumni-Association-103875814433226/" TargetMode="External"/><Relationship Id="rId80" Type="http://schemas.openxmlformats.org/officeDocument/2006/relationships/hyperlink" Target="http://www.iforr.org/" TargetMode="External"/><Relationship Id="rId85" Type="http://schemas.openxmlformats.org/officeDocument/2006/relationships/hyperlink" Target="https://rotariansingles.org/" TargetMode="External"/><Relationship Id="rId12" Type="http://schemas.openxmlformats.org/officeDocument/2006/relationships/hyperlink" Target="http://www.ifbr.org/" TargetMode="External"/><Relationship Id="rId17" Type="http://schemas.openxmlformats.org/officeDocument/2006/relationships/hyperlink" Target="https://www.globalifcr.org/https:/www.facebook.com/104233768283510/posts/105565994816954/?sfnsn=mo" TargetMode="External"/><Relationship Id="rId25" Type="http://schemas.openxmlformats.org/officeDocument/2006/relationships/hyperlink" Target="http://rotarydlf.org/" TargetMode="External"/><Relationship Id="rId33" Type="http://schemas.openxmlformats.org/officeDocument/2006/relationships/hyperlink" Target="http://ethicsfellowship.org/" TargetMode="External"/><Relationship Id="rId38" Type="http://schemas.openxmlformats.org/officeDocument/2006/relationships/hyperlink" Target="https://rotariangenealogists.org/" TargetMode="External"/><Relationship Id="rId46" Type="http://schemas.openxmlformats.org/officeDocument/2006/relationships/hyperlink" Target="https://www.facebook.com/internationalhikingfellowshipofrotarians/" TargetMode="External"/><Relationship Id="rId59" Type="http://schemas.openxmlformats.org/officeDocument/2006/relationships/hyperlink" Target="http://www.rotarianmagician.org/" TargetMode="External"/><Relationship Id="rId67" Type="http://schemas.openxmlformats.org/officeDocument/2006/relationships/hyperlink" Target="https://www.facebook.com/Rotary-Fellowship-of-Palmwine-112040277337692" TargetMode="External"/><Relationship Id="rId103" Type="http://schemas.openxmlformats.org/officeDocument/2006/relationships/hyperlink" Target="https://www.rotary.org/en/our-programs/more-fellowships?gclid=Cj0KCQjw94WZBhDtARIsAKxWG--gDG_tFoEtvC5cyX6bjV6M-aJaN9X5dDOs1unJ4xxbXZlYbqBhtmQaAvo1EALw_wcB" TargetMode="External"/><Relationship Id="rId20" Type="http://schemas.openxmlformats.org/officeDocument/2006/relationships/hyperlink" Target="https://www.globalifcr.org/" TargetMode="External"/><Relationship Id="rId41" Type="http://schemas.openxmlformats.org/officeDocument/2006/relationships/hyperlink" Target="http://www.gopfr.org/" TargetMode="External"/><Relationship Id="rId54" Type="http://schemas.openxmlformats.org/officeDocument/2006/relationships/hyperlink" Target="https://www.facebook.com/Rotary-Fellowship-Of-Kite-109628188261773/" TargetMode="External"/><Relationship Id="rId62" Type="http://schemas.openxmlformats.org/officeDocument/2006/relationships/hyperlink" Target="https://metalheadfellowship.org/" TargetMode="External"/><Relationship Id="rId70" Type="http://schemas.openxmlformats.org/officeDocument/2006/relationships/hyperlink" Target="https://www.facebook.com/groups/IFRP1/" TargetMode="External"/><Relationship Id="rId75" Type="http://schemas.openxmlformats.org/officeDocument/2006/relationships/hyperlink" Target="http://www.ifrr.info/" TargetMode="External"/><Relationship Id="rId83" Type="http://schemas.openxmlformats.org/officeDocument/2006/relationships/hyperlink" Target="https://www.facebook.com/groups/150959392719" TargetMode="External"/><Relationship Id="rId88" Type="http://schemas.openxmlformats.org/officeDocument/2006/relationships/hyperlink" Target="https://www.sprof.org/" TargetMode="External"/><Relationship Id="rId91" Type="http://schemas.openxmlformats.org/officeDocument/2006/relationships/hyperlink" Target="http://www.itfr.org/" TargetMode="External"/><Relationship Id="rId96" Type="http://schemas.openxmlformats.org/officeDocument/2006/relationships/hyperlink" Target="https://www.facebook.com/VintageCollectablesFellowshi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agrupacionrotaryculturaargentina" TargetMode="External"/><Relationship Id="rId15" Type="http://schemas.openxmlformats.org/officeDocument/2006/relationships/hyperlink" Target="https://www.icfrrotarianscaravanning.com/" TargetMode="External"/><Relationship Id="rId23" Type="http://schemas.openxmlformats.org/officeDocument/2006/relationships/hyperlink" Target="https://www.curlingrotaryfellowship.com/" TargetMode="External"/><Relationship Id="rId28" Type="http://schemas.openxmlformats.org/officeDocument/2006/relationships/hyperlink" Target="https://www.facebook.com/groups/IFREP/" TargetMode="External"/><Relationship Id="rId36" Type="http://schemas.openxmlformats.org/officeDocument/2006/relationships/hyperlink" Target="http://www.facebook.com/groups/InternationalFellowshipofFishingRotarians/" TargetMode="External"/><Relationship Id="rId49" Type="http://schemas.openxmlformats.org/officeDocument/2006/relationships/hyperlink" Target="mailto:franz.gillieron@highspeed.ch" TargetMode="External"/><Relationship Id="rId57" Type="http://schemas.openxmlformats.org/officeDocument/2006/relationships/hyperlink" Target="https://rflead.org/" TargetMode="External"/><Relationship Id="rId10" Type="http://schemas.openxmlformats.org/officeDocument/2006/relationships/hyperlink" Target="https://www.facebook.com/InternationalBeeRotaryFellowship/" TargetMode="External"/><Relationship Id="rId31" Type="http://schemas.openxmlformats.org/officeDocument/2006/relationships/hyperlink" Target="https://www.facebook.com/rotaryfellowshipofentreprenuers" TargetMode="External"/><Relationship Id="rId44" Type="http://schemas.openxmlformats.org/officeDocument/2006/relationships/hyperlink" Target="https://www.facebook.com/rotaryfellowshipofgraphicdesigners" TargetMode="External"/><Relationship Id="rId52" Type="http://schemas.openxmlformats.org/officeDocument/2006/relationships/hyperlink" Target="https://www.facebook.com/ICWRF-Italian-Culture-Worldwide-Rotarian-Fellowship-Londons-Team-1690366404544974/" TargetMode="External"/><Relationship Id="rId60" Type="http://schemas.openxmlformats.org/officeDocument/2006/relationships/hyperlink" Target="http://www.fellowshipmagnagraecia.org/" TargetMode="External"/><Relationship Id="rId65" Type="http://schemas.openxmlformats.org/officeDocument/2006/relationships/hyperlink" Target="http://www.ifrm.org/" TargetMode="External"/><Relationship Id="rId73" Type="http://schemas.openxmlformats.org/officeDocument/2006/relationships/hyperlink" Target="http://www.rotariansquilt.org/" TargetMode="External"/><Relationship Id="rId78" Type="http://schemas.openxmlformats.org/officeDocument/2006/relationships/hyperlink" Target="http://www.rotaryonpinsfellowship.com/" TargetMode="External"/><Relationship Id="rId81" Type="http://schemas.openxmlformats.org/officeDocument/2006/relationships/hyperlink" Target="https://rumdram.org/" TargetMode="External"/><Relationship Id="rId86" Type="http://schemas.openxmlformats.org/officeDocument/2006/relationships/hyperlink" Target="http://www.isfrski.org/" TargetMode="External"/><Relationship Id="rId94" Type="http://schemas.openxmlformats.org/officeDocument/2006/relationships/hyperlink" Target="https://www.facebook.com/groups/trtca.org" TargetMode="External"/><Relationship Id="rId99" Type="http://schemas.openxmlformats.org/officeDocument/2006/relationships/hyperlink" Target="https://rotaryfellowshipforwildlife.org/" TargetMode="External"/><Relationship Id="rId101" Type="http://schemas.openxmlformats.org/officeDocument/2006/relationships/hyperlink" Target="http://www.iyfr.net/" TargetMode="External"/><Relationship Id="rId4" Type="http://schemas.openxmlformats.org/officeDocument/2006/relationships/hyperlink" Target="http://www.ifroar.org/" TargetMode="External"/><Relationship Id="rId9" Type="http://schemas.openxmlformats.org/officeDocument/2006/relationships/hyperlink" Target="https://www.facebook.com/groups/257317251755086/" TargetMode="External"/><Relationship Id="rId13" Type="http://schemas.openxmlformats.org/officeDocument/2006/relationships/hyperlink" Target="https://www.facebook.com/FellowshipofBowlingRotarians" TargetMode="External"/><Relationship Id="rId18" Type="http://schemas.openxmlformats.org/officeDocument/2006/relationships/hyperlink" Target="http://www.icufr.org/" TargetMode="External"/><Relationship Id="rId39" Type="http://schemas.openxmlformats.org/officeDocument/2006/relationships/hyperlink" Target="https://www.ginfellowship.org/" TargetMode="External"/><Relationship Id="rId34" Type="http://schemas.openxmlformats.org/officeDocument/2006/relationships/hyperlink" Target="https://www.facebook.com/groups/281163229091478/" TargetMode="External"/><Relationship Id="rId50" Type="http://schemas.openxmlformats.org/officeDocument/2006/relationships/hyperlink" Target="http://www.rihf.eu/" TargetMode="External"/><Relationship Id="rId55" Type="http://schemas.openxmlformats.org/officeDocument/2006/relationships/hyperlink" Target="https://www.facebook.com/RotariosLatinos/" TargetMode="External"/><Relationship Id="rId76" Type="http://schemas.openxmlformats.org/officeDocument/2006/relationships/hyperlink" Target="https://rghf.org/" TargetMode="External"/><Relationship Id="rId97" Type="http://schemas.openxmlformats.org/officeDocument/2006/relationships/hyperlink" Target="https://www.facebook.com/groups/134928356987548" TargetMode="External"/><Relationship Id="rId7" Type="http://schemas.openxmlformats.org/officeDocument/2006/relationships/hyperlink" Target="https://www.facebook.com/Rotary-Fellowship-Of-Badminton-103176428500383/" TargetMode="External"/><Relationship Id="rId71" Type="http://schemas.openxmlformats.org/officeDocument/2006/relationships/hyperlink" Target="https://www.facebook.com/groups/pickleballplayer" TargetMode="External"/><Relationship Id="rId92" Type="http://schemas.openxmlformats.org/officeDocument/2006/relationships/hyperlink" Target="http://www.rotarytqm.it/" TargetMode="External"/><Relationship Id="rId2" Type="http://schemas.openxmlformats.org/officeDocument/2006/relationships/hyperlink" Target="http://rotary4x4.org.za/" TargetMode="External"/><Relationship Id="rId29" Type="http://schemas.openxmlformats.org/officeDocument/2006/relationships/hyperlink" Target="http://www.rotarianeducators.org/" TargetMode="External"/><Relationship Id="rId24" Type="http://schemas.openxmlformats.org/officeDocument/2006/relationships/hyperlink" Target="http://www.cyclingtoserve.org/" TargetMode="External"/><Relationship Id="rId40" Type="http://schemas.openxmlformats.org/officeDocument/2006/relationships/hyperlink" Target="https://www.rotaryfellowshipforglobaldevelopment.org/" TargetMode="External"/><Relationship Id="rId45" Type="http://schemas.openxmlformats.org/officeDocument/2006/relationships/hyperlink" Target="http://www.rotaryhealthprofessionals.org/" TargetMode="External"/><Relationship Id="rId66" Type="http://schemas.openxmlformats.org/officeDocument/2006/relationships/hyperlink" Target="http://www.rotary-old-books.org/" TargetMode="External"/><Relationship Id="rId87" Type="http://schemas.openxmlformats.org/officeDocument/2006/relationships/hyperlink" Target="http://rosnf.org/" TargetMode="External"/><Relationship Id="rId61" Type="http://schemas.openxmlformats.org/officeDocument/2006/relationships/hyperlink" Target="http://www.rotarianrun.org/" TargetMode="External"/><Relationship Id="rId82" Type="http://schemas.openxmlformats.org/officeDocument/2006/relationships/hyperlink" Target="http://scoutingrotarians.org/" TargetMode="External"/><Relationship Id="rId19" Type="http://schemas.openxmlformats.org/officeDocument/2006/relationships/hyperlink" Target="https://www.csr-rotarianfellowship.org/" TargetMode="External"/><Relationship Id="rId14" Type="http://schemas.openxmlformats.org/officeDocument/2006/relationships/hyperlink" Target="https://www.facebook.com/Rotary-Fellowship-of-Camping-Rotarians-112238367284172/" TargetMode="External"/><Relationship Id="rId30" Type="http://schemas.openxmlformats.org/officeDocument/2006/relationships/hyperlink" Target="https://www.facebook.com/roliroses" TargetMode="External"/><Relationship Id="rId35" Type="http://schemas.openxmlformats.org/officeDocument/2006/relationships/hyperlink" Target="http://rotarianexecutivemanagers.com/" TargetMode="External"/><Relationship Id="rId56" Type="http://schemas.openxmlformats.org/officeDocument/2006/relationships/hyperlink" Target="https://www.facebook.com/groups/195387233019" TargetMode="External"/><Relationship Id="rId77" Type="http://schemas.openxmlformats.org/officeDocument/2006/relationships/hyperlink" Target="https://www.rotarymeansbusiness.org/" TargetMode="External"/><Relationship Id="rId100" Type="http://schemas.openxmlformats.org/officeDocument/2006/relationships/hyperlink" Target="http://www.rotarywine.net/" TargetMode="External"/><Relationship Id="rId8" Type="http://schemas.openxmlformats.org/officeDocument/2006/relationships/hyperlink" Target="https://www.facebook.com/groups/327661061434009/" TargetMode="External"/><Relationship Id="rId51" Type="http://schemas.openxmlformats.org/officeDocument/2006/relationships/hyperlink" Target="http://www.roti.org/" TargetMode="External"/><Relationship Id="rId72" Type="http://schemas.openxmlformats.org/officeDocument/2006/relationships/hyperlink" Target="https://www.facebook.com/Rotarian-Public-Health-Fellowship-in-formation-102518487785964/?__tn__=%2Cd%2CP-R&amp;eid=ARDj3RPVdW2QVNyMILrptUtNEK8fnUk-C19T0NVEjGYo8IeP2wYRs5MygluQ5ux_YRfi4D6X3RmAfQdF" TargetMode="External"/><Relationship Id="rId93" Type="http://schemas.openxmlformats.org/officeDocument/2006/relationships/hyperlink" Target="https://www.ithf.org/" TargetMode="External"/><Relationship Id="rId98" Type="http://schemas.openxmlformats.org/officeDocument/2006/relationships/hyperlink" Target="http://www.whiskeydram.org/" TargetMode="External"/><Relationship Id="rId3" Type="http://schemas.openxmlformats.org/officeDocument/2006/relationships/hyperlink" Target="https://www.facebook.com/groups/82969302098772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rotary-icc.org/" TargetMode="External"/><Relationship Id="rId7" Type="http://schemas.openxmlformats.org/officeDocument/2006/relationships/hyperlink" Target="https://www.shelterboxbelux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y.rotary.org/en/learning-reference/about-rotary/partners?gclid=Cj0KCQjwmouZBhDSARIsALYcouqNi0wVJ-FRCU-w2a4qCu_drs6_TpQ2EWi9qvtbCK-QjXfWgjW6VXoaAi8nEALw_wcB" TargetMode="External"/><Relationship Id="rId5" Type="http://schemas.openxmlformats.org/officeDocument/2006/relationships/hyperlink" Target="https://www.rotary.org/en/our-programs/friendship-exchange?gclid=Cj0KCQjwjvaYBhDlARIsAO8PkE28gwVtouO8zjE_IgYTXlgkdnfjykJ_bg60clt9JLMo_y-DUfWtPKQaAjtWEALw_wcB" TargetMode="External"/><Relationship Id="rId4" Type="http://schemas.openxmlformats.org/officeDocument/2006/relationships/hyperlink" Target="https://www.rotary.org/en/value-rotary-voluntee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C052E461-C82D-8C81-DAA1-0EA6DA4F739D}"/>
              </a:ext>
            </a:extLst>
          </p:cNvPr>
          <p:cNvSpPr txBox="1"/>
          <p:nvPr/>
        </p:nvSpPr>
        <p:spPr>
          <a:xfrm rot="21282173">
            <a:off x="153926" y="826684"/>
            <a:ext cx="6423737" cy="3631763"/>
          </a:xfrm>
          <a:prstGeom prst="rect">
            <a:avLst/>
          </a:prstGeom>
          <a:solidFill>
            <a:srgbClr val="051A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1500" b="1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Rotary</a:t>
            </a:r>
          </a:p>
          <a:p>
            <a:pPr algn="ctr"/>
            <a:endParaRPr lang="nl-BE" sz="11500" b="1" i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651C8305-DE0E-5686-E7F9-CD61D7219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47" y="2555011"/>
            <a:ext cx="5926540" cy="2192203"/>
          </a:xfrm>
          <a:prstGeom prst="rect">
            <a:avLst/>
          </a:prstGeom>
        </p:spPr>
      </p:pic>
      <p:pic>
        <p:nvPicPr>
          <p:cNvPr id="1026" name="Picture 2" descr="For Dummies Logo PNG Transparent – Brands Logos">
            <a:extLst>
              <a:ext uri="{FF2B5EF4-FFF2-40B4-BE49-F238E27FC236}">
                <a16:creationId xmlns:a16="http://schemas.microsoft.com/office/drawing/2014/main" id="{C9FE1E8A-68B9-EB7C-53CF-A2B3F48C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88401"/>
            <a:ext cx="6528996" cy="65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77AB5ADA-4959-29A6-9FC4-177A96898E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3" name="Afbeelding 12" descr="Afbeelding met tekst, transport, tandwiel&#10;&#10;Automatisch gegenereerde beschrijving">
            <a:extLst>
              <a:ext uri="{FF2B5EF4-FFF2-40B4-BE49-F238E27FC236}">
                <a16:creationId xmlns:a16="http://schemas.microsoft.com/office/drawing/2014/main" id="{22EC9A7A-61CD-B0E1-AC83-B20F9F9B8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0015">
            <a:off x="2887455" y="5115137"/>
            <a:ext cx="1168956" cy="116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9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1EBF8-FEE3-F3A1-63F6-19F5887FC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7" y="2506662"/>
            <a:ext cx="10515600" cy="4351338"/>
          </a:xfrm>
        </p:spPr>
        <p:txBody>
          <a:bodyPr/>
          <a:lstStyle/>
          <a:p>
            <a:r>
              <a:rPr lang="en-BE" sz="2400" dirty="0">
                <a:latin typeface="Source Serif Pro" panose="02040603050405020204" pitchFamily="18" charset="0"/>
                <a:hlinkClick r:id="rId3"/>
              </a:rPr>
              <a:t>Ziekenhuis Zonder Grenzen</a:t>
            </a:r>
            <a:endParaRPr lang="en-BE" sz="2400" dirty="0">
              <a:latin typeface="Source Serif Pro" panose="02040603050405020204" pitchFamily="18" charset="0"/>
            </a:endParaRPr>
          </a:p>
          <a:p>
            <a:endParaRPr lang="en-BE" sz="1000" dirty="0">
              <a:latin typeface="Source Serif Pro" panose="02040603050405020204" pitchFamily="18" charset="0"/>
            </a:endParaRPr>
          </a:p>
          <a:p>
            <a:r>
              <a:rPr lang="en-BE" sz="2400" dirty="0">
                <a:latin typeface="Source Serif Pro" panose="02040603050405020204" pitchFamily="18" charset="0"/>
                <a:hlinkClick r:id="rId4"/>
              </a:rPr>
              <a:t>NVSG Nationale Vereniging tot Steun aan Gehandicapten</a:t>
            </a:r>
            <a:endParaRPr lang="en-BE" sz="2400" dirty="0">
              <a:latin typeface="Source Serif Pro" panose="02040603050405020204" pitchFamily="18" charset="0"/>
            </a:endParaRPr>
          </a:p>
          <a:p>
            <a:endParaRPr lang="en-BE" sz="1000" dirty="0">
              <a:latin typeface="Source Serif Pro" panose="02040603050405020204" pitchFamily="18" charset="0"/>
            </a:endParaRPr>
          </a:p>
          <a:p>
            <a:r>
              <a:rPr lang="en-BE" sz="2400" dirty="0">
                <a:latin typeface="Source Serif Pro" panose="02040603050405020204" pitchFamily="18" charset="0"/>
                <a:hlinkClick r:id="rId5"/>
              </a:rPr>
              <a:t>Hoofdzaak er </a:t>
            </a:r>
            <a:r>
              <a:rPr lang="en-BE" sz="2400">
                <a:latin typeface="Source Serif Pro" panose="02040603050405020204" pitchFamily="18" charset="0"/>
                <a:hlinkClick r:id="rId5"/>
              </a:rPr>
              <a:t>is Hoop</a:t>
            </a:r>
            <a:endParaRPr lang="nl-BE" sz="2400" dirty="0">
              <a:latin typeface="Source Serif Pro" panose="02040603050405020204" pitchFamily="18" charset="0"/>
            </a:endParaRPr>
          </a:p>
          <a:p>
            <a:endParaRPr lang="en-BE" sz="2400" dirty="0">
              <a:latin typeface="Source Serif Pro" panose="02040603050405020204" pitchFamily="18" charset="0"/>
            </a:endParaRPr>
          </a:p>
          <a:p>
            <a:r>
              <a:rPr lang="nl-NL" sz="2400" dirty="0">
                <a:latin typeface="Source Serif Pro" panose="02040603050405020204" pitchFamily="18" charset="0"/>
                <a:hlinkClick r:id="rId6"/>
              </a:rPr>
              <a:t>Rotary clubs </a:t>
            </a:r>
            <a:r>
              <a:rPr lang="nl-NL" sz="2400" dirty="0" err="1">
                <a:latin typeface="Source Serif Pro" panose="02040603050405020204" pitchFamily="18" charset="0"/>
                <a:hlinkClick r:id="rId6"/>
              </a:rPr>
              <a:t>for</a:t>
            </a:r>
            <a:r>
              <a:rPr lang="nl-NL" sz="2400" dirty="0">
                <a:latin typeface="Source Serif Pro" panose="02040603050405020204" pitchFamily="18" charset="0"/>
                <a:hlinkClick r:id="rId6"/>
              </a:rPr>
              <a:t> Development</a:t>
            </a:r>
            <a:endParaRPr lang="nl-NL" sz="2400" dirty="0">
              <a:latin typeface="Source Serif Pro" panose="02040603050405020204" pitchFamily="18" charset="0"/>
            </a:endParaRPr>
          </a:p>
          <a:p>
            <a:endParaRPr lang="nl-NL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371C5FD-9A7C-CF87-9046-06051CEA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035"/>
          </a:xfrm>
        </p:spPr>
        <p:txBody>
          <a:bodyPr>
            <a:normAutofit fontScale="90000"/>
          </a:bodyPr>
          <a:lstStyle/>
          <a:p>
            <a:r>
              <a:rPr lang="nl-BE" dirty="0"/>
              <a:t>Driven by Rotarians ( not RI, Not district )</a:t>
            </a:r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40838B-B8C2-E769-0C5C-44CF43CC2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337" y="1420251"/>
            <a:ext cx="2266543" cy="2657033"/>
          </a:xfrm>
          <a:prstGeom prst="rect">
            <a:avLst/>
          </a:prstGeom>
        </p:spPr>
      </p:pic>
      <p:pic>
        <p:nvPicPr>
          <p:cNvPr id="2" name="Image 10" descr="anah-nvsg.png">
            <a:extLst>
              <a:ext uri="{FF2B5EF4-FFF2-40B4-BE49-F238E27FC236}">
                <a16:creationId xmlns:a16="http://schemas.microsoft.com/office/drawing/2014/main" id="{37AEC25C-4F23-D5A8-B67D-153FD574A05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482" y="4812773"/>
            <a:ext cx="1770714" cy="12512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359889-687E-7BB4-B184-672C7CE7B7F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195" y="4806241"/>
            <a:ext cx="1836685" cy="12721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448FD6-5515-1AFD-7E2A-E15180DC164C}"/>
              </a:ext>
            </a:extLst>
          </p:cNvPr>
          <p:cNvSpPr txBox="1"/>
          <p:nvPr/>
        </p:nvSpPr>
        <p:spPr>
          <a:xfrm>
            <a:off x="677128" y="1801162"/>
            <a:ext cx="8216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50000"/>
                  </a:schemeClr>
                </a:solidFill>
                <a:latin typeface="-webkit-standard"/>
                <a:cs typeface="Arial" panose="020B0604020202020204" pitchFamily="34" charset="0"/>
              </a:rPr>
              <a:t>Initiatieven in </a:t>
            </a:r>
            <a:r>
              <a:rPr lang="nl-NL" sz="2400" b="1" dirty="0" err="1">
                <a:solidFill>
                  <a:schemeClr val="accent1">
                    <a:lumMod val="50000"/>
                  </a:schemeClr>
                </a:solidFill>
                <a:latin typeface="-webkit-standard"/>
                <a:cs typeface="Arial" panose="020B0604020202020204" pitchFamily="34" charset="0"/>
              </a:rPr>
              <a:t>BeLux</a:t>
            </a:r>
            <a:r>
              <a:rPr lang="nl-NL" sz="2400" b="1" dirty="0">
                <a:solidFill>
                  <a:schemeClr val="accent1">
                    <a:lumMod val="50000"/>
                  </a:schemeClr>
                </a:solidFill>
                <a:latin typeface="-webkit-standard"/>
                <a:cs typeface="Arial" panose="020B0604020202020204" pitchFamily="34" charset="0"/>
              </a:rPr>
              <a:t> gedreven door individuele Rotariërs.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E468C-9DCB-93A0-86AD-7289BDF905E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002" y="3877339"/>
            <a:ext cx="1307157" cy="18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1EBF8-FEE3-F3A1-63F6-19F5887FC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65" y="2460492"/>
            <a:ext cx="5139407" cy="1937016"/>
          </a:xfrm>
        </p:spPr>
        <p:txBody>
          <a:bodyPr/>
          <a:lstStyle/>
          <a:p>
            <a:r>
              <a:rPr lang="en-BE" sz="2400" dirty="0">
                <a:latin typeface="Source Serif Pro" panose="02040603050405020204" pitchFamily="18" charset="0"/>
                <a:hlinkClick r:id="rId3"/>
              </a:rPr>
              <a:t>Scholen zonder pesten </a:t>
            </a:r>
            <a:endParaRPr lang="en-BE" sz="2400" dirty="0">
              <a:latin typeface="Source Serif Pro" panose="02040603050405020204" pitchFamily="18" charset="0"/>
            </a:endParaRPr>
          </a:p>
          <a:p>
            <a:r>
              <a:rPr lang="en-BE" sz="2400" dirty="0">
                <a:latin typeface="Source Serif Pro" panose="02040603050405020204" pitchFamily="18" charset="0"/>
                <a:hlinkClick r:id="rId4"/>
              </a:rPr>
              <a:t>River Cleanups</a:t>
            </a:r>
            <a:endParaRPr lang="en-BE" sz="2400" dirty="0">
              <a:latin typeface="Source Serif Pro" panose="02040603050405020204" pitchFamily="18" charset="0"/>
            </a:endParaRPr>
          </a:p>
          <a:p>
            <a:r>
              <a:rPr lang="en-BE" sz="2400" dirty="0">
                <a:latin typeface="Source Serif Pro" panose="02040603050405020204" pitchFamily="18" charset="0"/>
                <a:hlinkClick r:id="rId5"/>
              </a:rPr>
              <a:t>Plant een boom</a:t>
            </a:r>
            <a:endParaRPr lang="en-BE" sz="2400" dirty="0">
              <a:latin typeface="Source Serif Pro" panose="02040603050405020204" pitchFamily="18" charset="0"/>
            </a:endParaRPr>
          </a:p>
          <a:p>
            <a:r>
              <a:rPr lang="en-BE" sz="2400" dirty="0">
                <a:latin typeface="Source Serif Pro" panose="02040603050405020204" pitchFamily="18" charset="0"/>
                <a:hlinkClick r:id="rId6"/>
              </a:rPr>
              <a:t>HospiKits</a:t>
            </a:r>
            <a:endParaRPr lang="en-BE" sz="2400" dirty="0">
              <a:latin typeface="Source Serif Pro" panose="02040603050405020204" pitchFamily="18" charset="0"/>
            </a:endParaRPr>
          </a:p>
          <a:p>
            <a:endParaRPr lang="nl-NL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BC166E3-2951-7260-20EA-1889F3DC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035"/>
          </a:xfrm>
        </p:spPr>
        <p:txBody>
          <a:bodyPr>
            <a:normAutofit fontScale="90000"/>
          </a:bodyPr>
          <a:lstStyle/>
          <a:p>
            <a:r>
              <a:rPr lang="en-US" err="1"/>
              <a:t>Ons</a:t>
            </a:r>
            <a:r>
              <a:rPr lang="en-US"/>
              <a:t> district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DC685-6AE8-EB44-2964-20F81E8082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459" y="3923399"/>
            <a:ext cx="2199861" cy="210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E7C23-4EE5-39E9-9603-CC2D0AEA9B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3734" y="3923399"/>
            <a:ext cx="3429000" cy="208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0A6A57-2673-A4ED-3D55-E1ADD850DC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3373" y="3936648"/>
            <a:ext cx="2882900" cy="210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72913B-1BFF-12EF-2B93-AC0CB492680E}"/>
              </a:ext>
            </a:extLst>
          </p:cNvPr>
          <p:cNvSpPr txBox="1"/>
          <p:nvPr/>
        </p:nvSpPr>
        <p:spPr>
          <a:xfrm>
            <a:off x="655465" y="1775658"/>
            <a:ext cx="8216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50000"/>
                  </a:schemeClr>
                </a:solidFill>
                <a:latin typeface="-webkit-standard"/>
                <a:cs typeface="Arial" panose="020B0604020202020204" pitchFamily="34" charset="0"/>
              </a:rPr>
              <a:t>D2130 initiatieven door clubs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AA480-8A43-98B7-414E-124FB8D6365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1320" y="1500756"/>
            <a:ext cx="3429000" cy="206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3EF0F-8598-8070-531E-771690C6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werkgroepen</a:t>
            </a:r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CC967A17-F40B-A803-EED1-12BF946DAB61}"/>
              </a:ext>
            </a:extLst>
          </p:cNvPr>
          <p:cNvSpPr/>
          <p:nvPr/>
        </p:nvSpPr>
        <p:spPr>
          <a:xfrm>
            <a:off x="6684923" y="1560514"/>
            <a:ext cx="3478530" cy="926953"/>
          </a:xfrm>
          <a:prstGeom prst="roundRect">
            <a:avLst>
              <a:gd name="adj" fmla="val 1901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latin typeface="Arial" panose="020B0604020202020204" pitchFamily="34" charset="0"/>
                <a:cs typeface="Arial" panose="020B0604020202020204" pitchFamily="34" charset="0"/>
              </a:rPr>
              <a:t>gemeenschapsdienst</a:t>
            </a:r>
            <a:endParaRPr lang="nl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1E27524D-95AE-5798-EDED-BF25F86B9407}"/>
              </a:ext>
            </a:extLst>
          </p:cNvPr>
          <p:cNvSpPr/>
          <p:nvPr/>
        </p:nvSpPr>
        <p:spPr>
          <a:xfrm>
            <a:off x="7287703" y="5496212"/>
            <a:ext cx="3383280" cy="926953"/>
          </a:xfrm>
          <a:prstGeom prst="roundRect">
            <a:avLst>
              <a:gd name="adj" fmla="val 19012"/>
            </a:avLst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latin typeface="Arial" panose="020B0604020202020204" pitchFamily="34" charset="0"/>
                <a:cs typeface="Arial" panose="020B0604020202020204" pitchFamily="34" charset="0"/>
              </a:rPr>
              <a:t>Rotary Foundation</a:t>
            </a:r>
            <a:endParaRPr lang="nl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DC63B498-C5E7-FE45-6BEF-B20AEA4B4A7C}"/>
              </a:ext>
            </a:extLst>
          </p:cNvPr>
          <p:cNvSpPr/>
          <p:nvPr/>
        </p:nvSpPr>
        <p:spPr>
          <a:xfrm>
            <a:off x="8166138" y="2926187"/>
            <a:ext cx="2937510" cy="926953"/>
          </a:xfrm>
          <a:prstGeom prst="roundRect">
            <a:avLst>
              <a:gd name="adj" fmla="val 1901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latin typeface="Arial" panose="020B0604020202020204" pitchFamily="34" charset="0"/>
                <a:cs typeface="Arial" panose="020B0604020202020204" pitchFamily="34" charset="0"/>
              </a:rPr>
              <a:t>ledenbeheer</a:t>
            </a:r>
            <a:endParaRPr lang="nl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A7C189E3-82E6-9CD7-21A4-4D7B1EF6481A}"/>
              </a:ext>
            </a:extLst>
          </p:cNvPr>
          <p:cNvSpPr/>
          <p:nvPr/>
        </p:nvSpPr>
        <p:spPr>
          <a:xfrm>
            <a:off x="6156363" y="4309748"/>
            <a:ext cx="3478530" cy="926953"/>
          </a:xfrm>
          <a:prstGeom prst="roundRect">
            <a:avLst>
              <a:gd name="adj" fmla="val 19012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latin typeface="Arial" panose="020B0604020202020204" pitchFamily="34" charset="0"/>
                <a:cs typeface="Arial" panose="020B0604020202020204" pitchFamily="34" charset="0"/>
              </a:rPr>
              <a:t>PR &amp; communicatie</a:t>
            </a:r>
            <a:endParaRPr lang="nl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38901679-61B0-125E-A2B5-C5BCC354A5CA}"/>
              </a:ext>
            </a:extLst>
          </p:cNvPr>
          <p:cNvSpPr/>
          <p:nvPr/>
        </p:nvSpPr>
        <p:spPr>
          <a:xfrm>
            <a:off x="2370376" y="1560514"/>
            <a:ext cx="3124200" cy="926953"/>
          </a:xfrm>
          <a:prstGeom prst="roundRect">
            <a:avLst>
              <a:gd name="adj" fmla="val 19012"/>
            </a:avLst>
          </a:prstGeom>
          <a:solidFill>
            <a:srgbClr val="2C4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latin typeface="Arial" panose="020B0604020202020204" pitchFamily="34" charset="0"/>
                <a:cs typeface="Arial" panose="020B0604020202020204" pitchFamily="34" charset="0"/>
              </a:rPr>
              <a:t>fondsenwerving</a:t>
            </a:r>
            <a:endParaRPr lang="nl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AD10C5EE-5EF0-4BF8-988C-AE445BD7D349}"/>
              </a:ext>
            </a:extLst>
          </p:cNvPr>
          <p:cNvSpPr/>
          <p:nvPr/>
        </p:nvSpPr>
        <p:spPr>
          <a:xfrm>
            <a:off x="4793932" y="2926186"/>
            <a:ext cx="2604136" cy="926953"/>
          </a:xfrm>
          <a:prstGeom prst="roundRect">
            <a:avLst>
              <a:gd name="adj" fmla="val 19012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l-BE" sz="2400" b="1" dirty="0">
                <a:latin typeface="Arial" panose="020B0604020202020204" pitchFamily="34" charset="0"/>
                <a:cs typeface="Arial" panose="020B0604020202020204" pitchFamily="34" charset="0"/>
              </a:rPr>
              <a:t>jeugdactie</a:t>
            </a: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1848A00A-438E-F43B-B8FB-020D10F2C1FB}"/>
              </a:ext>
            </a:extLst>
          </p:cNvPr>
          <p:cNvSpPr/>
          <p:nvPr/>
        </p:nvSpPr>
        <p:spPr>
          <a:xfrm>
            <a:off x="2755187" y="5496213"/>
            <a:ext cx="2739389" cy="926953"/>
          </a:xfrm>
          <a:prstGeom prst="roundRect">
            <a:avLst>
              <a:gd name="adj" fmla="val 1901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latin typeface="Arial" panose="020B0604020202020204" pitchFamily="34" charset="0"/>
                <a:cs typeface="Arial" panose="020B0604020202020204" pitchFamily="34" charset="0"/>
              </a:rPr>
              <a:t>beroepsactie</a:t>
            </a:r>
            <a:endParaRPr lang="nl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A8995FEE-8BE2-1E90-3027-9F8F035BBFF9}"/>
              </a:ext>
            </a:extLst>
          </p:cNvPr>
          <p:cNvSpPr/>
          <p:nvPr/>
        </p:nvSpPr>
        <p:spPr>
          <a:xfrm>
            <a:off x="1483685" y="4236035"/>
            <a:ext cx="3478530" cy="926953"/>
          </a:xfrm>
          <a:prstGeom prst="roundRect">
            <a:avLst>
              <a:gd name="adj" fmla="val 1901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l-BE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nl-BE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400" b="1" dirty="0">
                <a:latin typeface="Arial" panose="020B0604020202020204" pitchFamily="34" charset="0"/>
                <a:cs typeface="Arial" panose="020B0604020202020204" pitchFamily="34" charset="0"/>
              </a:rPr>
              <a:t>actie</a:t>
            </a:r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4AD39F38-D7C2-54DB-2792-D0A26AC59E6F}"/>
              </a:ext>
            </a:extLst>
          </p:cNvPr>
          <p:cNvSpPr/>
          <p:nvPr/>
        </p:nvSpPr>
        <p:spPr>
          <a:xfrm>
            <a:off x="1244600" y="2851324"/>
            <a:ext cx="2398397" cy="926953"/>
          </a:xfrm>
          <a:prstGeom prst="roundRect">
            <a:avLst>
              <a:gd name="adj" fmla="val 19012"/>
            </a:avLst>
          </a:prstGeom>
          <a:solidFill>
            <a:srgbClr val="4FB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leef</a:t>
            </a:r>
            <a:r>
              <a:rPr lang="nl-BE" sz="2400" b="1" dirty="0">
                <a:latin typeface="Arial" panose="020B0604020202020204" pitchFamily="34" charset="0"/>
                <a:cs typeface="Arial" panose="020B0604020202020204" pitchFamily="34" charset="0"/>
              </a:rPr>
              <a:t>milieu</a:t>
            </a:r>
            <a:endParaRPr lang="nl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7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F9DDCCA0-98F4-F881-5F13-7E1F40A9D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183604"/>
              </p:ext>
            </p:extLst>
          </p:nvPr>
        </p:nvGraphicFramePr>
        <p:xfrm>
          <a:off x="842772" y="822325"/>
          <a:ext cx="10506455" cy="5180913"/>
        </p:xfrm>
        <a:graphic>
          <a:graphicData uri="http://schemas.openxmlformats.org/drawingml/2006/table">
            <a:tbl>
              <a:tblPr firstRow="1" firstCol="1" bandRow="1"/>
              <a:tblGrid>
                <a:gridCol w="4186428">
                  <a:extLst>
                    <a:ext uri="{9D8B030D-6E8A-4147-A177-3AD203B41FA5}">
                      <a16:colId xmlns:a16="http://schemas.microsoft.com/office/drawing/2014/main" val="1714362546"/>
                    </a:ext>
                  </a:extLst>
                </a:gridCol>
                <a:gridCol w="6320027">
                  <a:extLst>
                    <a:ext uri="{9D8B030D-6E8A-4147-A177-3AD203B41FA5}">
                      <a16:colId xmlns:a16="http://schemas.microsoft.com/office/drawing/2014/main" val="1878281577"/>
                    </a:ext>
                  </a:extLst>
                </a:gridCol>
              </a:tblGrid>
              <a:tr h="39920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Topics</a:t>
                      </a:r>
                      <a:endParaRPr lang="nl-BE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 te vinden (online)</a:t>
                      </a:r>
                      <a:endParaRPr lang="nl-BE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04018"/>
                  </a:ext>
                </a:extLst>
              </a:tr>
              <a:tr h="303086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50"/>
                        <a:buFont typeface="Calibri" panose="020F0502020204030204" pitchFamily="34" charset="0"/>
                        <a:buChar char="-"/>
                      </a:pPr>
                      <a:r>
                        <a:rPr lang="nl-BE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Lidmaatschap; peterschap</a:t>
                      </a:r>
                      <a:endParaRPr lang="nl-B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https://www.rotary.org/en/about-rotary/membership</a:t>
                      </a:r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701578"/>
                  </a:ext>
                </a:extLst>
              </a:tr>
              <a:tr h="472882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50"/>
                        <a:buFont typeface="Calibri" panose="020F0502020204030204" pitchFamily="34" charset="0"/>
                        <a:buChar char="-"/>
                      </a:pPr>
                      <a:r>
                        <a:rPr lang="nl-BE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clubgids</a:t>
                      </a:r>
                      <a:endParaRPr lang="nl-B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nl-B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https://drive.google.com/file/d/1pdw9-fglyKURIhxBm38n6DuzT0EVgoYA/view?usp=sharing</a:t>
                      </a:r>
                      <a:endParaRPr lang="nl-B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192974"/>
                  </a:ext>
                </a:extLst>
              </a:tr>
              <a:tr h="303086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50"/>
                        <a:buFont typeface="Calibri" panose="020F0502020204030204" pitchFamily="34" charset="0"/>
                        <a:buChar char="-"/>
                      </a:pP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Polaris: club – district –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andere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clubs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https://gent-noord.rotary2130.org/nl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988211"/>
                  </a:ext>
                </a:extLst>
              </a:tr>
              <a:tr h="303086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50"/>
                        <a:buFont typeface="Calibri" panose="020F0502020204030204" pitchFamily="34" charset="0"/>
                        <a:buChar char="-"/>
                      </a:pP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Rotary Contact magazine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http://rotarycontact.rotarybeluxservices.org/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428373"/>
                  </a:ext>
                </a:extLst>
              </a:tr>
              <a:tr h="303086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50"/>
                        <a:buFont typeface="Calibri" panose="020F0502020204030204" pitchFamily="34" charset="0"/>
                        <a:buChar char="-"/>
                      </a:pP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Doel, </a:t>
                      </a: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Ethiek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4 Vragen, Avenues of service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https://my.rotary.org/en/guiding-principles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211401"/>
                  </a:ext>
                </a:extLst>
              </a:tr>
              <a:tr h="316407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50"/>
                        <a:buFont typeface="Calibri" panose="020F0502020204030204" pitchFamily="34" charset="0"/>
                        <a:buChar char="-"/>
                      </a:pPr>
                      <a:r>
                        <a:rPr lang="nl-BE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Structuur: Districten, zones, gouverneur</a:t>
                      </a: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District: </a:t>
                      </a:r>
                      <a:r>
                        <a:rPr 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https://rotary2130.org/nl/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163574"/>
                  </a:ext>
                </a:extLst>
              </a:tr>
              <a:tr h="472882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5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Ons</a:t>
                      </a: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district op Google maps: clubs: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sng" strike="noStrike" kern="120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https://www.google.com/maps/d/u/1/viewer?ll=51.07836938077328%2C3.439616092827462&amp;z=10&amp;mid=17odEG2B_6oB7e4u8K3olmlCFtGOeBK3g</a:t>
                      </a:r>
                      <a:r>
                        <a:rPr lang="en-US" sz="1400" b="0" i="0" u="sng" strike="noStrike" kern="120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sng" strike="noStrike" kern="1200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460201"/>
                  </a:ext>
                </a:extLst>
              </a:tr>
              <a:tr h="424835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50"/>
                        <a:buFont typeface="Calibri" panose="020F0502020204030204" pitchFamily="34" charset="0"/>
                        <a:buChar char="-"/>
                      </a:pPr>
                      <a:r>
                        <a:rPr lang="nl-BE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internationaal:</a:t>
                      </a:r>
                      <a:endParaRPr lang="nl-B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https://www.rotary.org/en</a:t>
                      </a:r>
                      <a:endParaRPr lang="nl-B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035540"/>
                  </a:ext>
                </a:extLst>
              </a:tr>
              <a:tr h="303086">
                <a:tc>
                  <a:txBody>
                    <a:bodyPr/>
                    <a:lstStyle/>
                    <a:p>
                      <a:pPr marL="740664" indent="-283464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50"/>
                        <a:buFont typeface="Courier New" panose="02070309020205020404" pitchFamily="49" charset="0"/>
                        <a:buChar char="o"/>
                      </a:pPr>
                      <a:r>
                        <a:rPr lang="nl-BE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contactclub: Alphen-aan-de-Rijn</a:t>
                      </a:r>
                      <a:endParaRPr lang="nl-B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nl-BE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https://www.rotary.nl/alphenaandenrijn/</a:t>
                      </a:r>
                      <a:r>
                        <a:rPr lang="nl-BE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861456"/>
                  </a:ext>
                </a:extLst>
              </a:tr>
              <a:tr h="303086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50"/>
                        <a:buFont typeface="Calibri" panose="020F0502020204030204" pitchFamily="34" charset="0"/>
                        <a:buChar char="-"/>
                      </a:pPr>
                      <a:r>
                        <a:rPr lang="nl-BE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jeugduitwisselingen</a:t>
                      </a:r>
                      <a:endParaRPr lang="nl-B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nl-BE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https://www.rotary.org/en/our-programs/youth-programs</a:t>
                      </a:r>
                      <a:r>
                        <a:rPr lang="nl-BE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B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00653"/>
                  </a:ext>
                </a:extLst>
              </a:tr>
              <a:tr h="303086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50"/>
                        <a:buFont typeface="Calibri" panose="020F0502020204030204" pitchFamily="34" charset="0"/>
                        <a:buChar char="-"/>
                      </a:pPr>
                      <a:r>
                        <a:rPr lang="nl-BE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Rotary Foundation</a:t>
                      </a:r>
                      <a:endParaRPr lang="nl-B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https://www.rotary.org/en/about-rotary/rotary-foundation</a:t>
                      </a:r>
                      <a:endParaRPr lang="nl-B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102575"/>
                  </a:ext>
                </a:extLst>
              </a:tr>
              <a:tr h="366933">
                <a:tc>
                  <a:txBody>
                    <a:bodyPr/>
                    <a:lstStyle/>
                    <a:p>
                      <a:pPr marL="740664" indent="-283464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50"/>
                        <a:buFont typeface="Courier New" panose="02070309020205020404" pitchFamily="49" charset="0"/>
                        <a:buChar char="o"/>
                      </a:pPr>
                      <a:r>
                        <a:rPr lang="nl-BE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Polio</a:t>
                      </a:r>
                      <a:endParaRPr lang="nl-B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/>
                        </a:rPr>
                        <a:t>https://www.endpolio.org/</a:t>
                      </a:r>
                      <a:endParaRPr lang="nl-B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732325"/>
                  </a:ext>
                </a:extLst>
              </a:tr>
              <a:tr h="303086">
                <a:tc>
                  <a:txBody>
                    <a:bodyPr/>
                    <a:lstStyle/>
                    <a:p>
                      <a:pPr marL="347472" indent="-347472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50"/>
                        <a:buFont typeface="Calibri" panose="020F0502020204030204" pitchFamily="34" charset="0"/>
                        <a:buChar char="-"/>
                      </a:pPr>
                      <a:r>
                        <a:rPr lang="nl-BE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Afkortingen</a:t>
                      </a:r>
                      <a:endParaRPr lang="nl-BE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https://rotary2130.org/nl/content/various/show/10983</a:t>
                      </a:r>
                      <a:endParaRPr lang="nl-B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124813"/>
                  </a:ext>
                </a:extLst>
              </a:tr>
              <a:tr h="303086">
                <a:tc>
                  <a:txBody>
                    <a:bodyPr/>
                    <a:lstStyle/>
                    <a:p>
                      <a:pPr marL="347472" indent="-347472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50"/>
                        <a:buFont typeface="Calibri" panose="020F0502020204030204" pitchFamily="34" charset="0"/>
                        <a:buChar char="-"/>
                      </a:pPr>
                      <a:r>
                        <a:rPr lang="nl-BE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Agenda van andere clubs in het district</a:t>
                      </a:r>
                      <a:endParaRPr lang="nl-BE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/>
                        </a:rPr>
                        <a:t>https://rotary2130.org/nl/agenda/other-clubs?criteria%5BendsAt%5D=latest</a:t>
                      </a:r>
                      <a:r>
                        <a:rPr lang="nl-BE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BE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3" marR="76763" marT="10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015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42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A9D64F9-C759-71EB-E1C1-BB1B2DC80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4"/>
          <a:stretch/>
        </p:blipFill>
        <p:spPr>
          <a:xfrm>
            <a:off x="3261658" y="557191"/>
            <a:ext cx="5668684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6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834918B-6CB1-454E-B8CF-BF43D0949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93" y="0"/>
            <a:ext cx="9297162" cy="68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5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rcle with colorful circles and text&#10;&#10;Description automatically generated with medium confidence">
            <a:extLst>
              <a:ext uri="{FF2B5EF4-FFF2-40B4-BE49-F238E27FC236}">
                <a16:creationId xmlns:a16="http://schemas.microsoft.com/office/drawing/2014/main" id="{EC279A12-60B5-3780-D9B6-084174B0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489" y="642257"/>
            <a:ext cx="8917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5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186B-E32A-1D42-A0B4-EAD4F510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32" y="364155"/>
            <a:ext cx="10515600" cy="661035"/>
          </a:xfrm>
        </p:spPr>
        <p:txBody>
          <a:bodyPr>
            <a:noAutofit/>
          </a:bodyPr>
          <a:lstStyle/>
          <a:p>
            <a:r>
              <a:rPr lang="en-GB" sz="3600" dirty="0"/>
              <a:t>ROTARY’S INTERNATIONAL NETWORK WORLDWIDE </a:t>
            </a:r>
            <a:endParaRPr lang="en-GB" sz="360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C3BCB9-DA58-FE46-B251-1A36984B5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36" y="1491062"/>
            <a:ext cx="9083268" cy="4548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1908C9-2867-EED1-0C7C-AF91C5D7F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997" y="3303639"/>
            <a:ext cx="2167367" cy="29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9411851-5E52-9B43-9A55-287513AF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RBS  </a:t>
            </a:r>
            <a:r>
              <a:rPr lang="nl-BE" dirty="0"/>
              <a:t>Driven by 4 Districts</a:t>
            </a:r>
            <a:endParaRPr lang="nl-NL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CF8BAD9-1665-C550-EB60-85D54BCA1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532" y="3258038"/>
            <a:ext cx="1143000" cy="5842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C896023-16E0-7BF2-2D89-1220298178F5}"/>
              </a:ext>
            </a:extLst>
          </p:cNvPr>
          <p:cNvGrpSpPr/>
          <p:nvPr/>
        </p:nvGrpSpPr>
        <p:grpSpPr>
          <a:xfrm>
            <a:off x="461438" y="1437461"/>
            <a:ext cx="6465782" cy="5334000"/>
            <a:chOff x="4340916" y="1437461"/>
            <a:chExt cx="6465782" cy="5334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F9E4166-4887-FA5E-8806-08585DDF5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9607" y="1437461"/>
              <a:ext cx="6248400" cy="5334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4072A9-1E7D-E063-B35D-356CEEF1AEB1}"/>
                </a:ext>
              </a:extLst>
            </p:cNvPr>
            <p:cNvSpPr txBox="1"/>
            <p:nvPr/>
          </p:nvSpPr>
          <p:spPr>
            <a:xfrm>
              <a:off x="9723758" y="4613558"/>
              <a:ext cx="10829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BE">
                  <a:hlinkClick r:id="rId4"/>
                </a:rPr>
                <a:t>D - 2160</a:t>
              </a:r>
              <a:endParaRPr lang="en-BE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F1E2358-777F-FE8F-1166-F65AA9C95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9607" y="1508270"/>
              <a:ext cx="1143000" cy="584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FCE3DC2-6974-CB49-84C2-1A7AA0DBA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43970" y="1552276"/>
              <a:ext cx="1143000" cy="584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A512E3-E971-4A08-E201-6E8D55FFF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0269" y="4171625"/>
              <a:ext cx="1143000" cy="5842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127871-4939-BC27-A14D-0907533F6B28}"/>
                </a:ext>
              </a:extLst>
            </p:cNvPr>
            <p:cNvSpPr txBox="1"/>
            <p:nvPr/>
          </p:nvSpPr>
          <p:spPr>
            <a:xfrm>
              <a:off x="5592461" y="4613558"/>
              <a:ext cx="10829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BE">
                  <a:hlinkClick r:id="rId5"/>
                </a:rPr>
                <a:t>D - 2150</a:t>
              </a:r>
              <a:endParaRPr lang="en-B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0D6EE8-CDF6-EA46-4751-7E05D7DF3569}"/>
                </a:ext>
              </a:extLst>
            </p:cNvPr>
            <p:cNvSpPr txBox="1"/>
            <p:nvPr/>
          </p:nvSpPr>
          <p:spPr>
            <a:xfrm>
              <a:off x="8436626" y="1749083"/>
              <a:ext cx="10829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BE">
                  <a:hlinkClick r:id="rId6"/>
                </a:rPr>
                <a:t>D - 2140</a:t>
              </a:r>
              <a:endParaRPr lang="en-B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3DD62E-8639-2020-D9CE-11F8A4FC1D76}"/>
                </a:ext>
              </a:extLst>
            </p:cNvPr>
            <p:cNvSpPr txBox="1"/>
            <p:nvPr/>
          </p:nvSpPr>
          <p:spPr>
            <a:xfrm>
              <a:off x="4340916" y="1978613"/>
              <a:ext cx="10832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BE">
                  <a:hlinkClick r:id="rId7"/>
                </a:rPr>
                <a:t>D - 2130 </a:t>
              </a:r>
              <a:endParaRPr lang="en-BE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A47D882-6A87-4C9E-1AC2-D3BB0E478D2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404" y="3932100"/>
            <a:ext cx="3651496" cy="2738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B5BF0B-5E54-F982-176A-9A2011B66DC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905" y="3010700"/>
            <a:ext cx="2182434" cy="836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2F76EA-AE1B-566B-75C9-5CED577BE269}"/>
              </a:ext>
            </a:extLst>
          </p:cNvPr>
          <p:cNvSpPr/>
          <p:nvPr/>
        </p:nvSpPr>
        <p:spPr>
          <a:xfrm>
            <a:off x="7268335" y="1783013"/>
            <a:ext cx="33946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RBS (Rotary Belux Services)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voor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de 4 DISTRICTS</a:t>
            </a:r>
            <a:endParaRPr lang="en-US" sz="1400" dirty="0"/>
          </a:p>
          <a:p>
            <a:r>
              <a:rPr lang="en-US" sz="1400" dirty="0">
                <a:solidFill>
                  <a:srgbClr val="FF6600"/>
                </a:solidFill>
                <a:hlinkClick r:id="rId10"/>
              </a:rPr>
              <a:t>www.rotarybelux.org/</a:t>
            </a:r>
            <a:endParaRPr lang="en-US" sz="1400" dirty="0">
              <a:solidFill>
                <a:srgbClr val="FF6600"/>
              </a:solidFill>
            </a:endParaRPr>
          </a:p>
          <a:p>
            <a:endParaRPr lang="en-US" sz="1400" dirty="0">
              <a:solidFill>
                <a:srgbClr val="F7DF56"/>
              </a:solidFill>
            </a:endParaRPr>
          </a:p>
          <a:p>
            <a:endParaRPr lang="en-US" sz="1400" dirty="0">
              <a:solidFill>
                <a:srgbClr val="F7D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1EBF8-FEE3-F3A1-63F6-19F5887FC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02" y="1873320"/>
            <a:ext cx="11698357" cy="4351338"/>
          </a:xfrm>
        </p:spPr>
        <p:txBody>
          <a:bodyPr/>
          <a:lstStyle/>
          <a:p>
            <a:r>
              <a:rPr lang="en-GB" sz="4000" dirty="0"/>
              <a:t>Donating to the foundation is Rotarian solidarity</a:t>
            </a:r>
          </a:p>
          <a:p>
            <a:endParaRPr lang="en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1ECBD-39FE-50FB-C989-90C3C32050B3}"/>
              </a:ext>
            </a:extLst>
          </p:cNvPr>
          <p:cNvSpPr txBox="1"/>
          <p:nvPr/>
        </p:nvSpPr>
        <p:spPr>
          <a:xfrm>
            <a:off x="622069" y="2771716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World Fund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PolioPlus Fund 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more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Disaster Response Fund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Rotary Peace Centers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7"/>
              </a:rPr>
              <a:t>Endowment Fund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E1770A-255F-2CBE-70C1-E6B15872D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035"/>
          </a:xfrm>
        </p:spPr>
        <p:txBody>
          <a:bodyPr>
            <a:normAutofit fontScale="90000"/>
          </a:bodyPr>
          <a:lstStyle/>
          <a:p>
            <a:r>
              <a:rPr lang="en-US"/>
              <a:t>Foundation</a:t>
            </a:r>
            <a:endParaRPr lang="en-B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EF997B-EC13-B992-E8AB-49168F62D7CF}"/>
              </a:ext>
            </a:extLst>
          </p:cNvPr>
          <p:cNvGrpSpPr/>
          <p:nvPr/>
        </p:nvGrpSpPr>
        <p:grpSpPr>
          <a:xfrm>
            <a:off x="7785089" y="3385751"/>
            <a:ext cx="3434846" cy="3050055"/>
            <a:chOff x="7785089" y="3385751"/>
            <a:chExt cx="3434846" cy="30500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75F8071-18E3-0ECD-8704-DA4FF10E5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83169" y="3385751"/>
              <a:ext cx="2541350" cy="2729598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10B690-028A-AA84-45E0-A066AF92D144}"/>
                </a:ext>
              </a:extLst>
            </p:cNvPr>
            <p:cNvSpPr/>
            <p:nvPr/>
          </p:nvSpPr>
          <p:spPr>
            <a:xfrm>
              <a:off x="8721863" y="3828587"/>
              <a:ext cx="1670169" cy="16701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DC33353-693B-F34E-7EF1-D69882D45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312" y="3890782"/>
              <a:ext cx="1545777" cy="15457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8D641D-4FE1-43BD-368C-7066466E1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85089" y="5940506"/>
              <a:ext cx="3434846" cy="4953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6F03991-20E0-650F-214E-3575FB505255}"/>
              </a:ext>
            </a:extLst>
          </p:cNvPr>
          <p:cNvSpPr txBox="1"/>
          <p:nvPr/>
        </p:nvSpPr>
        <p:spPr>
          <a:xfrm>
            <a:off x="4997907" y="3623479"/>
            <a:ext cx="26489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solidFill>
                  <a:srgbClr val="294392"/>
                </a:solidFill>
              </a:rPr>
              <a:t>Rotary solidariteit</a:t>
            </a:r>
          </a:p>
          <a:p>
            <a:r>
              <a:rPr lang="nl-BE" dirty="0">
                <a:solidFill>
                  <a:srgbClr val="294392"/>
                </a:solidFill>
              </a:rPr>
              <a:t>s</a:t>
            </a:r>
            <a:r>
              <a:rPr lang="nl-BE" sz="1800" dirty="0">
                <a:solidFill>
                  <a:srgbClr val="294392"/>
                </a:solidFill>
              </a:rPr>
              <a:t>treefdoel voor clubs</a:t>
            </a:r>
          </a:p>
          <a:p>
            <a:r>
              <a:rPr lang="nl-BE" sz="1800" dirty="0">
                <a:solidFill>
                  <a:srgbClr val="294392"/>
                </a:solidFill>
              </a:rPr>
              <a:t>100$/lid =&gt; World </a:t>
            </a:r>
            <a:r>
              <a:rPr lang="nl-BE" dirty="0">
                <a:solidFill>
                  <a:srgbClr val="294392"/>
                </a:solidFill>
              </a:rPr>
              <a:t>F</a:t>
            </a:r>
            <a:r>
              <a:rPr lang="nl-BE" sz="1800" dirty="0">
                <a:solidFill>
                  <a:srgbClr val="294392"/>
                </a:solidFill>
              </a:rPr>
              <a:t>und</a:t>
            </a:r>
            <a:endParaRPr lang="nl-BE" dirty="0">
              <a:solidFill>
                <a:srgbClr val="294392"/>
              </a:solidFill>
            </a:endParaRPr>
          </a:p>
          <a:p>
            <a:r>
              <a:rPr lang="nl-BE" sz="1800" dirty="0">
                <a:solidFill>
                  <a:srgbClr val="294392"/>
                </a:solidFill>
              </a:rPr>
              <a:t>40$/lid =&gt;  Polio Fund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776FFF-5AEB-1B3E-5CE1-0584BD8C623B}"/>
              </a:ext>
            </a:extLst>
          </p:cNvPr>
          <p:cNvSpPr txBox="1"/>
          <p:nvPr/>
        </p:nvSpPr>
        <p:spPr>
          <a:xfrm>
            <a:off x="5625173" y="6125959"/>
            <a:ext cx="1899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>
                <a:hlinkClick r:id="rId11"/>
              </a:rPr>
              <a:t>charity navigator</a:t>
            </a:r>
            <a:endParaRPr lang="en-B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ADD646-9019-C226-7BE3-56FE08A195B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682" y="5611143"/>
            <a:ext cx="2000991" cy="61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AC3CD1-5857-36B3-AF1C-ADD139639ABD}"/>
              </a:ext>
            </a:extLst>
          </p:cNvPr>
          <p:cNvSpPr txBox="1"/>
          <p:nvPr/>
        </p:nvSpPr>
        <p:spPr>
          <a:xfrm>
            <a:off x="7300330" y="1253149"/>
            <a:ext cx="454877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GB" b="1" dirty="0">
                <a:solidFill>
                  <a:srgbClr val="000000"/>
                </a:solidFill>
                <a:latin typeface="+mj-lt"/>
              </a:rPr>
              <a:t>Providing clean water and sanitation</a:t>
            </a:r>
            <a:br>
              <a:rPr lang="en-GB" sz="1600" b="1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246C"/>
                </a:solidFill>
                <a:effectLst/>
                <a:latin typeface="+mj-lt"/>
                <a:hlinkClick r:id="rId2"/>
              </a:rPr>
              <a:t>Menstrual Health and Hygiene</a:t>
            </a:r>
            <a:r>
              <a:rPr lang="en-GB" sz="1600" b="0" i="0" u="none" strike="noStrike" dirty="0">
                <a:solidFill>
                  <a:srgbClr val="00246C"/>
                </a:solidFill>
                <a:effectLst/>
                <a:latin typeface="+mj-lt"/>
              </a:rPr>
              <a:t> 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3"/>
              </a:rPr>
              <a:t>Water, Sanitation and Hygiene</a:t>
            </a: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</a:rPr>
              <a:t> </a:t>
            </a:r>
            <a:endParaRPr lang="en-GB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rtl="0"/>
            <a:r>
              <a:rPr lang="en-GB" b="1" dirty="0">
                <a:solidFill>
                  <a:srgbClr val="000000"/>
                </a:solidFill>
                <a:latin typeface="+mj-lt"/>
              </a:rPr>
              <a:t>Saving mothers and children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4"/>
              </a:rPr>
              <a:t>Clubfoot</a:t>
            </a: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</a:rPr>
              <a:t> 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5"/>
              </a:rPr>
              <a:t>Reproductive Maternal and Child Health</a:t>
            </a: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</a:rPr>
              <a:t> </a:t>
            </a:r>
            <a:b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6"/>
              </a:rPr>
            </a:br>
            <a:endParaRPr lang="en-GB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rtl="0"/>
            <a:r>
              <a:rPr lang="en-GB" b="1" dirty="0">
                <a:solidFill>
                  <a:srgbClr val="000000"/>
                </a:solidFill>
                <a:latin typeface="+mj-lt"/>
              </a:rPr>
              <a:t>Supporting education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7"/>
              </a:rPr>
              <a:t>Basic Education and Literacy</a:t>
            </a: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</a:rPr>
              <a:t> </a:t>
            </a:r>
            <a:endParaRPr lang="en-GB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rtl="0"/>
            <a:r>
              <a:rPr lang="en-GB" b="1" dirty="0">
                <a:solidFill>
                  <a:srgbClr val="000000"/>
                </a:solidFill>
                <a:latin typeface="+mj-lt"/>
              </a:rPr>
              <a:t>Growing local economies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8"/>
              </a:rPr>
              <a:t>Community Economic Development</a:t>
            </a: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</a:rPr>
              <a:t> 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9"/>
              </a:rPr>
              <a:t>Disaster Assistance</a:t>
            </a: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</a:rPr>
              <a:t> </a:t>
            </a:r>
            <a:endParaRPr lang="en-GB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rtl="0"/>
            <a:r>
              <a:rPr lang="en-GB" b="1" dirty="0">
                <a:solidFill>
                  <a:srgbClr val="000000"/>
                </a:solidFill>
                <a:latin typeface="+mj-lt"/>
              </a:rPr>
              <a:t>Protecting the environment 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10"/>
              </a:rPr>
              <a:t>Endangered Species</a:t>
            </a: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</a:rPr>
              <a:t> </a:t>
            </a:r>
            <a:b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11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11"/>
              </a:rPr>
              <a:t>Environmental Sustainability</a:t>
            </a: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</a:rPr>
              <a:t> </a:t>
            </a:r>
            <a:endParaRPr lang="en-GB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rtl="0"/>
            <a:r>
              <a:rPr lang="en-GB" b="1" dirty="0">
                <a:solidFill>
                  <a:srgbClr val="000000"/>
                </a:solidFill>
                <a:latin typeface="+mj-lt"/>
              </a:rPr>
              <a:t>Action groups that work in more than </a:t>
            </a:r>
          </a:p>
          <a:p>
            <a:pPr algn="l" rtl="0"/>
            <a:r>
              <a:rPr lang="en-GB" b="1" dirty="0">
                <a:solidFill>
                  <a:srgbClr val="000000"/>
                </a:solidFill>
                <a:latin typeface="+mj-lt"/>
              </a:rPr>
              <a:t>one area of focus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12"/>
              </a:rPr>
              <a:t>Food Plant Solutions</a:t>
            </a: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</a:rPr>
              <a:t> </a:t>
            </a:r>
            <a:endParaRPr lang="en-GB" sz="16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772FE-22C9-9312-22B9-0F82C0B5E915}"/>
              </a:ext>
            </a:extLst>
          </p:cNvPr>
          <p:cNvSpPr txBox="1"/>
          <p:nvPr/>
        </p:nvSpPr>
        <p:spPr>
          <a:xfrm>
            <a:off x="3716142" y="1253149"/>
            <a:ext cx="343093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Promoting peace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13"/>
              </a:rPr>
              <a:t>Domestic Violence Prevention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14"/>
              </a:rPr>
              <a:t>Peace</a:t>
            </a:r>
            <a:b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14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15"/>
              </a:rPr>
              <a:t>Refugees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16"/>
              </a:rPr>
              <a:t>Slavery Prevention</a:t>
            </a:r>
            <a:endParaRPr lang="en-GB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rtl="0"/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Fighting disease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17"/>
              </a:rPr>
              <a:t>Addiction Prevention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18"/>
              </a:rPr>
              <a:t>Alzheimer's/Dementia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19"/>
              </a:rPr>
              <a:t>Blindness Prevention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20"/>
              </a:rPr>
              <a:t>Blood Donation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21"/>
              </a:rPr>
              <a:t>Diabetes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22"/>
              </a:rPr>
              <a:t>Family Health/AIDS Prevention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23"/>
              </a:rPr>
              <a:t>Health Education and Wellness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24"/>
              </a:rPr>
              <a:t>Hearing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25"/>
              </a:rPr>
              <a:t>Hepatitis Eradication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26"/>
              </a:rPr>
              <a:t>Malaria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27"/>
              </a:rPr>
              <a:t>Mental Health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28"/>
              </a:rPr>
              <a:t>Multiple Sclerosis</a:t>
            </a:r>
            <a:b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GB" sz="1600" b="0" i="0" u="none" strike="noStrike" dirty="0">
                <a:solidFill>
                  <a:srgbClr val="005DAA"/>
                </a:solidFill>
                <a:effectLst/>
                <a:latin typeface="+mj-lt"/>
                <a:hlinkClick r:id="rId29"/>
              </a:rPr>
              <a:t>Polio Survivors</a:t>
            </a:r>
            <a:endParaRPr lang="en-GB" sz="16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D8DC1-8279-84D5-EED2-D8DC8ED92240}"/>
              </a:ext>
            </a:extLst>
          </p:cNvPr>
          <p:cNvSpPr txBox="1"/>
          <p:nvPr/>
        </p:nvSpPr>
        <p:spPr>
          <a:xfrm>
            <a:off x="531813" y="1253149"/>
            <a:ext cx="3002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GB" b="1" i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30"/>
              </a:rPr>
              <a:t>Rotary Action Groups </a:t>
            </a:r>
            <a:endParaRPr lang="en-GB" b="1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 rtl="0"/>
            <a:r>
              <a:rPr lang="en-GB" sz="140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by area of focus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0B33E8-80F4-8DF3-E544-55CD37CFEA6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61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 smtClean="0">
                <a:solidFill>
                  <a:srgbClr val="FFFFFF"/>
                </a:solidFill>
                <a:effectLst/>
                <a:latin typeface="Arial Narrow Bold" panose="020B0606020202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nl-BE" dirty="0"/>
              <a:t>Rotary Action Groups (RAG)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1D951-17DF-AEC2-F027-E738F6AFC380}"/>
              </a:ext>
            </a:extLst>
          </p:cNvPr>
          <p:cNvSpPr txBox="1"/>
          <p:nvPr/>
        </p:nvSpPr>
        <p:spPr>
          <a:xfrm>
            <a:off x="511833" y="2228671"/>
            <a:ext cx="30023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latin typeface="Open Sans" panose="020B0606030504020204" pitchFamily="34" charset="0"/>
              </a:rPr>
              <a:t>Rotary Action Groups are independent, Rotary-affiliated groups made up of people from around the world who are experts in a particular field, such as economic development, peace, addiction prevention, the environment, or water</a:t>
            </a:r>
            <a:endParaRPr lang="en-BE" sz="140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A587EA-99B4-CC92-1CFD-A7C07382EF0D}"/>
              </a:ext>
            </a:extLst>
          </p:cNvPr>
          <p:cNvSpPr txBox="1"/>
          <p:nvPr/>
        </p:nvSpPr>
        <p:spPr>
          <a:xfrm>
            <a:off x="2563237" y="1207035"/>
            <a:ext cx="609924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2"/>
              </a:rPr>
              <a:t>4x4 vehicles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3"/>
              </a:rPr>
              <a:t>Alsace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4"/>
              </a:rPr>
              <a:t>Amateur Radio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5"/>
              </a:rPr>
              <a:t>Antique Automobiles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6"/>
              </a:rPr>
              <a:t>Argentine Culture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7"/>
              </a:rPr>
              <a:t>Badminton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8"/>
              </a:rPr>
              <a:t>Bathhouse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9"/>
              </a:rPr>
              <a:t>Beard and Moustache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10"/>
              </a:rPr>
              <a:t>Bee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11"/>
              </a:rPr>
              <a:t>Beer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12"/>
              </a:rPr>
              <a:t>Bird Watching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13"/>
              </a:rPr>
              <a:t>Bowling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14"/>
              </a:rPr>
              <a:t>Camping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15"/>
              </a:rPr>
              <a:t>Caravanning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16"/>
              </a:rPr>
              <a:t>Chess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17"/>
              </a:rPr>
              <a:t>Comedy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18"/>
              </a:rPr>
              <a:t>Computer Users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19"/>
              </a:rPr>
              <a:t>Corporate Social Responsibility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20"/>
              </a:rPr>
              <a:t>Cricket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21"/>
              </a:rPr>
              <a:t>Cruising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22"/>
              </a:rPr>
              <a:t>Cultural Heritage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23"/>
              </a:rPr>
              <a:t>Curling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FC63B-FACD-3B39-4E6B-A52BA55E57F2}"/>
              </a:ext>
            </a:extLst>
          </p:cNvPr>
          <p:cNvSpPr txBox="1"/>
          <p:nvPr/>
        </p:nvSpPr>
        <p:spPr>
          <a:xfrm>
            <a:off x="4940025" y="1180754"/>
            <a:ext cx="609924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24"/>
              </a:rPr>
              <a:t>Cycling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25"/>
              </a:rPr>
              <a:t>Doll Lovers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26"/>
              </a:rPr>
              <a:t>Draughts (Checkers)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27"/>
              </a:rPr>
              <a:t>E-Clubs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28"/>
              </a:rPr>
              <a:t>Editors and Publishers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29"/>
              </a:rPr>
              <a:t>Educators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30"/>
              </a:rPr>
              <a:t>Empowering Women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31"/>
              </a:rPr>
              <a:t>Entrepreneurs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32"/>
              </a:rPr>
              <a:t>Esperanto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33"/>
              </a:rPr>
              <a:t>Ethics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34"/>
              </a:rPr>
              <a:t>European Philosophy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35"/>
              </a:rPr>
              <a:t>Executive Managers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36"/>
              </a:rPr>
              <a:t>Fishing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37"/>
              </a:rPr>
              <a:t>Flying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38"/>
              </a:rPr>
              <a:t>Genealogists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39"/>
              </a:rPr>
              <a:t>Gin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40"/>
              </a:rPr>
              <a:t>Global Development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41"/>
              </a:rPr>
              <a:t>Go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42"/>
              </a:rPr>
              <a:t>Golf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43"/>
              </a:rPr>
              <a:t>Gourmet Cooking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44"/>
              </a:rPr>
              <a:t>Graphic Designers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45"/>
              </a:rPr>
              <a:t>Healthcare Professionals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46"/>
              </a:rPr>
              <a:t>Hiking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47"/>
              </a:rPr>
              <a:t>Home Exchange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F7593D-B5AE-7542-26EE-E8802C80C3BA}"/>
              </a:ext>
            </a:extLst>
          </p:cNvPr>
          <p:cNvSpPr txBox="1"/>
          <p:nvPr/>
        </p:nvSpPr>
        <p:spPr>
          <a:xfrm>
            <a:off x="7005535" y="1109038"/>
            <a:ext cx="518646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48"/>
              </a:rPr>
              <a:t>Honorary Consuls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49"/>
              </a:rPr>
              <a:t>Horseback Riding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50"/>
              </a:rPr>
              <a:t>Hunting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51"/>
              </a:rPr>
              <a:t>Internet</a:t>
            </a:r>
            <a:endParaRPr lang="en-GB" sz="1400" i="0" u="none" strike="noStrike" dirty="0">
              <a:solidFill>
                <a:srgbClr val="019FCB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52"/>
              </a:rPr>
              <a:t>Italian Culture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53"/>
              </a:rPr>
              <a:t>Jazz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54"/>
              </a:rPr>
              <a:t>Kites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55"/>
              </a:rPr>
              <a:t>Latin Culture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56"/>
              </a:rPr>
              <a:t>Lawyers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57"/>
              </a:rPr>
              <a:t>Leadership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58"/>
              </a:rPr>
              <a:t>LGBT+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59"/>
              </a:rPr>
              <a:t>Magicians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60"/>
              </a:rPr>
              <a:t>Magna Graecia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61"/>
              </a:rPr>
              <a:t>Marathon Running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62"/>
              </a:rPr>
              <a:t>Metalhead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63"/>
              </a:rPr>
              <a:t>Military Veterans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64"/>
              </a:rPr>
              <a:t>Motorcycling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65"/>
              </a:rPr>
              <a:t>Music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66"/>
              </a:rPr>
              <a:t>Old and Rare Books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67"/>
              </a:rPr>
              <a:t>Palmwine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68"/>
              </a:rPr>
              <a:t>Past District Governors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69"/>
              </a:rPr>
              <a:t>Peace Fellows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70"/>
              </a:rPr>
              <a:t>Photographers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71"/>
              </a:rPr>
              <a:t>Pickleball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72"/>
              </a:rPr>
              <a:t>Public Health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93B67-C663-BC6E-505E-BE182F4F9DBD}"/>
              </a:ext>
            </a:extLst>
          </p:cNvPr>
          <p:cNvSpPr txBox="1"/>
          <p:nvPr/>
        </p:nvSpPr>
        <p:spPr>
          <a:xfrm>
            <a:off x="8983493" y="1135320"/>
            <a:ext cx="609924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73"/>
              </a:rPr>
              <a:t>Quilters and Fiber Artists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74"/>
              </a:rPr>
              <a:t>Recreational Vehicles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75"/>
              </a:rPr>
              <a:t>Railroads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76"/>
              </a:rPr>
              <a:t>Rotary Global History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77"/>
              </a:rPr>
              <a:t>Rotary Means Business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78"/>
              </a:rPr>
              <a:t>Rotary on Pins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79"/>
              </a:rPr>
              <a:t>Rotary on Stamps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80"/>
              </a:rPr>
              <a:t>Rowing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81"/>
              </a:rPr>
              <a:t>Rum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82"/>
              </a:rPr>
              <a:t>Scouting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83"/>
              </a:rPr>
              <a:t>Scuba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84"/>
              </a:rPr>
              <a:t>Shooting Sport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85"/>
              </a:rPr>
              <a:t>Singles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86"/>
              </a:rPr>
              <a:t>Skiing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87"/>
              </a:rPr>
              <a:t>Social Networks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88"/>
              </a:rPr>
              <a:t>Strategic Planning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89"/>
              </a:rPr>
              <a:t>Surfing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90"/>
              </a:rPr>
              <a:t>Table Tennis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91"/>
              </a:rPr>
              <a:t>Tennis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92"/>
              </a:rPr>
              <a:t>Total Quality Management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93"/>
              </a:rPr>
              <a:t>Travel and Hosting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94"/>
              </a:rPr>
              <a:t>Triathlon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95"/>
              </a:rPr>
              <a:t>Urban Gardening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96"/>
              </a:rPr>
              <a:t>Vintage Collectables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97"/>
              </a:rPr>
              <a:t>Wellness and Fitness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68DF4F-5DBD-70CC-FD1D-AD1D73D8FA8F}"/>
              </a:ext>
            </a:extLst>
          </p:cNvPr>
          <p:cNvSpPr txBox="1"/>
          <p:nvPr/>
        </p:nvSpPr>
        <p:spPr>
          <a:xfrm>
            <a:off x="10439398" y="3376537"/>
            <a:ext cx="723737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98"/>
              </a:rPr>
              <a:t>Whisk(e)y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99"/>
              </a:rPr>
              <a:t>Wildlife Conservation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100"/>
              </a:rPr>
              <a:t>Wine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101"/>
              </a:rPr>
              <a:t>Yachting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19FCB"/>
                </a:solidFill>
                <a:effectLst/>
                <a:latin typeface="+mj-lt"/>
                <a:hlinkClick r:id="rId102"/>
              </a:rPr>
              <a:t>Yoga</a:t>
            </a:r>
            <a:endParaRPr lang="en-GB" sz="1400" i="0" dirty="0">
              <a:solidFill>
                <a:srgbClr val="39424A"/>
              </a:solidFill>
              <a:effectLst/>
              <a:latin typeface="+mj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7E6EA1-F44C-C1E6-EDF7-D7D6A2C493CE}"/>
              </a:ext>
            </a:extLst>
          </p:cNvPr>
          <p:cNvSpPr txBox="1">
            <a:spLocks/>
          </p:cNvSpPr>
          <p:nvPr/>
        </p:nvSpPr>
        <p:spPr>
          <a:xfrm>
            <a:off x="838200" y="275479"/>
            <a:ext cx="10515600" cy="661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 smtClean="0">
                <a:solidFill>
                  <a:srgbClr val="FFFFFF"/>
                </a:solidFill>
                <a:effectLst/>
                <a:latin typeface="Arial Narrow Bold" panose="020B0606020202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nl-BE"/>
              <a:t>Rotary Fellowships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D976C3-A301-C5BE-CC2C-707EE7F95127}"/>
              </a:ext>
            </a:extLst>
          </p:cNvPr>
          <p:cNvSpPr/>
          <p:nvPr/>
        </p:nvSpPr>
        <p:spPr>
          <a:xfrm>
            <a:off x="429958" y="2000526"/>
            <a:ext cx="18897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0" i="0">
                <a:effectLst/>
                <a:latin typeface="Open Sans" panose="020B0606030504020204" pitchFamily="34" charset="0"/>
              </a:rPr>
              <a:t>Rotary Fellowships are international groups that share a common passion. Being part of a fellowship is a fun way to make friends around the world, explore a hobby or profession, and enhance your Rotary experience.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081BF2-3CC4-E78D-F69C-15A72CACDDE2}"/>
              </a:ext>
            </a:extLst>
          </p:cNvPr>
          <p:cNvSpPr txBox="1"/>
          <p:nvPr/>
        </p:nvSpPr>
        <p:spPr>
          <a:xfrm>
            <a:off x="429958" y="1283854"/>
            <a:ext cx="3002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GB" b="1">
                <a:solidFill>
                  <a:srgbClr val="000000"/>
                </a:solidFill>
                <a:latin typeface="Open Sans" panose="020B0606030504020204" pitchFamily="34" charset="0"/>
                <a:hlinkClick r:id="rId103"/>
              </a:rPr>
              <a:t>Fellowships</a:t>
            </a:r>
            <a:endParaRPr lang="en-GB" b="1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1EBF8-FEE3-F3A1-63F6-19F5887FC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518" y="2155827"/>
            <a:ext cx="6036082" cy="4351338"/>
          </a:xfrm>
        </p:spPr>
        <p:txBody>
          <a:bodyPr/>
          <a:lstStyle/>
          <a:p>
            <a:r>
              <a:rPr lang="en-GB" sz="3200" dirty="0">
                <a:effectLst/>
                <a:latin typeface="Source Serif Pro" panose="02040603050405020204" pitchFamily="18" charset="0"/>
                <a:ea typeface="Times New Roman" panose="02020603050405020304" pitchFamily="18" charset="0"/>
                <a:hlinkClick r:id="rId3"/>
              </a:rPr>
              <a:t>ICC</a:t>
            </a:r>
            <a:r>
              <a:rPr lang="en-GB" sz="3200" dirty="0">
                <a:effectLst/>
                <a:latin typeface="Source Serif Pro" panose="020406030504050202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Inter Country Comity </a:t>
            </a:r>
          </a:p>
          <a:p>
            <a:r>
              <a:rPr lang="en-GB" sz="3200" dirty="0">
                <a:effectLst/>
                <a:latin typeface="Source Serif Pro" panose="02040603050405020204" pitchFamily="18" charset="0"/>
                <a:ea typeface="Times New Roman" panose="02020603050405020304" pitchFamily="18" charset="0"/>
                <a:hlinkClick r:id="rId4"/>
              </a:rPr>
              <a:t>Rotary volunteers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3200" dirty="0">
                <a:effectLst/>
                <a:latin typeface="Source Serif Pro" panose="02040603050405020204" pitchFamily="18" charset="0"/>
                <a:ea typeface="Times New Roman" panose="02020603050405020304" pitchFamily="18" charset="0"/>
                <a:hlinkClick r:id="rId5"/>
              </a:rPr>
              <a:t>Rotary Friendship Exchange </a:t>
            </a:r>
            <a:r>
              <a:rPr lang="nl-NL" sz="3200" dirty="0">
                <a:effectLst/>
                <a:latin typeface="Source Serif Pro" panose="02040603050405020204" pitchFamily="18" charset="0"/>
                <a:ea typeface="Times New Roman" panose="02020603050405020304" pitchFamily="18" charset="0"/>
              </a:rPr>
              <a:t>: </a:t>
            </a:r>
            <a:endParaRPr lang="en-B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nl-NL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leden en vrienden die om beurten ontvangen in hun huizen en clubs (meestal district naar district)</a:t>
            </a:r>
            <a:endParaRPr lang="nl-NL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nl-NL" sz="3200" dirty="0">
                <a:latin typeface="Source Serif Pro" panose="02040603050405020204" pitchFamily="18" charset="0"/>
                <a:hlinkClick r:id="rId6"/>
              </a:rPr>
              <a:t>International RI Partners</a:t>
            </a:r>
            <a:endParaRPr lang="nl-NL" sz="3200" dirty="0">
              <a:latin typeface="Source Serif Pro" panose="02040603050405020204" pitchFamily="18" charset="0"/>
            </a:endParaRPr>
          </a:p>
          <a:p>
            <a:pPr lvl="1"/>
            <a:r>
              <a:rPr lang="en-BE" sz="2400" dirty="0">
                <a:latin typeface="Source Serif Pro" panose="02040603050405020204" pitchFamily="18" charset="0"/>
                <a:hlinkClick r:id="rId7"/>
              </a:rPr>
              <a:t>Shelterbox</a:t>
            </a:r>
            <a:endParaRPr lang="en-BE" sz="2400" dirty="0">
              <a:latin typeface="Source Serif Pro" panose="02040603050405020204" pitchFamily="18" charset="0"/>
            </a:endParaRPr>
          </a:p>
          <a:p>
            <a:pPr lvl="2"/>
            <a:r>
              <a:rPr lang="en-GB" sz="1400" dirty="0">
                <a:solidFill>
                  <a:srgbClr val="000000"/>
                </a:solidFill>
                <a:latin typeface="Georgia" panose="02040502050405020303" pitchFamily="18" charset="0"/>
              </a:rPr>
              <a:t>ShelterBox was founded in the small town of Helston, Cornwall UK, by the Rotary Club of Helston-Lizard in 2000</a:t>
            </a:r>
            <a:endParaRPr lang="en-BE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3"/>
            <a:endParaRPr lang="en-BE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nl-N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1A76D0-B96F-6180-8457-BE2FA902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035"/>
          </a:xfrm>
        </p:spPr>
        <p:txBody>
          <a:bodyPr>
            <a:normAutofit fontScale="90000"/>
          </a:bodyPr>
          <a:lstStyle/>
          <a:p>
            <a:r>
              <a:rPr lang="nl-BE" dirty="0"/>
              <a:t>Driven by Rotary International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7F48F-17AE-2222-B2E9-4277596922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6171" y="4659396"/>
            <a:ext cx="3025947" cy="14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12256</TotalTime>
  <Words>849</Words>
  <Application>Microsoft Office PowerPoint</Application>
  <PresentationFormat>Widescreen</PresentationFormat>
  <Paragraphs>207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Franklin Gothic Medium</vt:lpstr>
      <vt:lpstr>Georgia</vt:lpstr>
      <vt:lpstr>Open Sans</vt:lpstr>
      <vt:lpstr>Source Serif Pro</vt:lpstr>
      <vt:lpstr>Times New Roman</vt:lpstr>
      <vt:lpstr>-webkit-standard</vt:lpstr>
      <vt:lpstr>Kantoorthema</vt:lpstr>
      <vt:lpstr>PowerPoint Presentation</vt:lpstr>
      <vt:lpstr>PowerPoint Presentation</vt:lpstr>
      <vt:lpstr>PowerPoint Presentation</vt:lpstr>
      <vt:lpstr>ROTARY’S INTERNATIONAL NETWORK WORLDWIDE </vt:lpstr>
      <vt:lpstr>RBS  Driven by 4 Districts</vt:lpstr>
      <vt:lpstr>Foundation</vt:lpstr>
      <vt:lpstr>PowerPoint Presentation</vt:lpstr>
      <vt:lpstr>PowerPoint Presentation</vt:lpstr>
      <vt:lpstr>Driven by Rotary International</vt:lpstr>
      <vt:lpstr>Driven by Rotarians ( not RI, Not district )</vt:lpstr>
      <vt:lpstr>Ons district</vt:lpstr>
      <vt:lpstr>werkgroepen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Wouter Beel</dc:creator>
  <cp:lastModifiedBy>Nagel, Jörg</cp:lastModifiedBy>
  <cp:revision>14</cp:revision>
  <dcterms:created xsi:type="dcterms:W3CDTF">2023-05-08T11:24:55Z</dcterms:created>
  <dcterms:modified xsi:type="dcterms:W3CDTF">2024-02-20T16:44:04Z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6791f77-3d39-4d72-9277-ac879ec799ed_Enabled">
    <vt:lpwstr>true</vt:lpwstr>
  </property>
  <property fmtid="{D5CDD505-2E9C-101B-9397-08002B2CF9AE}" pid="3" name="MSIP_Label_36791f77-3d39-4d72-9277-ac879ec799ed_SetDate">
    <vt:lpwstr>2024-02-07T19:13:33Z</vt:lpwstr>
  </property>
  <property fmtid="{D5CDD505-2E9C-101B-9397-08002B2CF9AE}" pid="4" name="MSIP_Label_36791f77-3d39-4d72-9277-ac879ec799ed_Method">
    <vt:lpwstr>Standard</vt:lpwstr>
  </property>
  <property fmtid="{D5CDD505-2E9C-101B-9397-08002B2CF9AE}" pid="5" name="MSIP_Label_36791f77-3d39-4d72-9277-ac879ec799ed_Name">
    <vt:lpwstr>restricted-default</vt:lpwstr>
  </property>
  <property fmtid="{D5CDD505-2E9C-101B-9397-08002B2CF9AE}" pid="6" name="MSIP_Label_36791f77-3d39-4d72-9277-ac879ec799ed_SiteId">
    <vt:lpwstr>254ba93e-1f6f-48f3-90e6-e2766664b477</vt:lpwstr>
  </property>
  <property fmtid="{D5CDD505-2E9C-101B-9397-08002B2CF9AE}" pid="7" name="MSIP_Label_36791f77-3d39-4d72-9277-ac879ec799ed_ActionId">
    <vt:lpwstr>09eaa2ac-f0df-4461-95b3-b67cdd750d08</vt:lpwstr>
  </property>
  <property fmtid="{D5CDD505-2E9C-101B-9397-08002B2CF9AE}" pid="8" name="MSIP_Label_36791f77-3d39-4d72-9277-ac879ec799ed_ContentBits">
    <vt:lpwstr>0</vt:lpwstr>
  </property>
</Properties>
</file>